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20.svg" ContentType="image/svg+xml"/>
  <Override PartName="/ppt/media/image32.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256" r:id="rId3"/>
    <p:sldId id="258" r:id="rId4"/>
    <p:sldId id="259" r:id="rId5"/>
    <p:sldId id="267" r:id="rId6"/>
    <p:sldId id="263" r:id="rId7"/>
    <p:sldId id="260" r:id="rId8"/>
    <p:sldId id="264" r:id="rId9"/>
    <p:sldId id="269" r:id="rId10"/>
    <p:sldId id="261" r:id="rId11"/>
    <p:sldId id="271" r:id="rId12"/>
    <p:sldId id="272" r:id="rId13"/>
    <p:sldId id="262" r:id="rId14"/>
    <p:sldId id="266" r:id="rId15"/>
    <p:sldId id="273" r:id="rId16"/>
    <p:sldId id="257" r:id="rId17"/>
  </p:sldIdLst>
  <p:sldSz cx="12192000" cy="6858000"/>
  <p:notesSz cx="6858000" cy="9144000"/>
  <p:embeddedFontLst>
    <p:embeddedFont>
      <p:font typeface="思源黑体 CN Normal" panose="020B0400000000000000" charset="-122"/>
      <p:regular r:id="rId23"/>
    </p:embeddedFont>
    <p:embeddedFont>
      <p:font typeface="思源黑体 CN Heavy" panose="020B0A00000000000000" charset="-122"/>
      <p:bold r:id="rId24"/>
    </p:embeddedFont>
    <p:embeddedFont>
      <p:font typeface="微软雅黑" panose="020B0503020204020204" charset="-122"/>
      <p:regular r:id="rId25"/>
    </p:embeddedFont>
    <p:embeddedFont>
      <p:font typeface="思源黑体 CN Medium" panose="020B0600000000000000" charset="-122"/>
      <p:regular r:id="rId26"/>
    </p:embeddedFont>
  </p:embeddedFontLst>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FA6855"/>
    <a:srgbClr val="FC024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96" y="144"/>
      </p:cViewPr>
      <p:guideLst>
        <p:guide orient="horz" pos="215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09.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panose="020B0400000000000000" charset="-122"/>
                <a:ea typeface="思源黑体 CN Normal" panose="020B0400000000000000" charset="-122"/>
              </a:rPr>
            </a:fld>
            <a:endParaRPr lang="zh-CN" altLang="en-US">
              <a:latin typeface="思源黑体 CN Normal" panose="020B0400000000000000" charset="-122"/>
              <a:ea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panose="020B0400000000000000" charset="-122"/>
                <a:ea typeface="思源黑体 CN Normal" panose="020B0400000000000000" charset="-122"/>
              </a:rPr>
            </a:fld>
            <a:endParaRPr lang="zh-CN" altLang="en-US">
              <a:latin typeface="思源黑体 CN Normal" panose="020B0400000000000000" charset="-122"/>
              <a:ea typeface="思源黑体 CN Normal" panose="020B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charset="-122"/>
                <a:ea typeface="思源黑体 CN Normal" panose="020B0400000000000000" charset="-122"/>
                <a:cs typeface="思源黑体 CN Normal" panose="020B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charset="-122"/>
                <a:ea typeface="思源黑体 CN Normal" panose="020B0400000000000000" charset="-122"/>
                <a:cs typeface="思源黑体 CN Normal" panose="020B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1pPr>
    <a:lvl2pPr marL="4572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2pPr>
    <a:lvl3pPr marL="9144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3pPr>
    <a:lvl4pPr marL="13716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4pPr>
    <a:lvl5pPr marL="18288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EEB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CN Normal" panose="020B0400000000000000" charset="-122"/>
                <a:ea typeface="思源黑体 CN Normal" panose="020B0400000000000000" charset="-122"/>
                <a:cs typeface="思源黑体 CN Normal" panose="020B04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CN Normal" panose="020B0400000000000000" charset="-122"/>
                <a:ea typeface="思源黑体 CN Normal" panose="020B0400000000000000" charset="-122"/>
                <a:cs typeface="思源黑体 CN Normal" panose="020B04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slideLayout" Target="../slideLayouts/slideLayout1.xml"/><Relationship Id="rId2" Type="http://schemas.openxmlformats.org/officeDocument/2006/relationships/image" Target="../media/image2.png"/><Relationship Id="rId19" Type="http://schemas.openxmlformats.org/officeDocument/2006/relationships/tags" Target="../tags/tag63.xml"/><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8.jpeg"/><Relationship Id="rId8" Type="http://schemas.openxmlformats.org/officeDocument/2006/relationships/tags" Target="../tags/tag95.xml"/><Relationship Id="rId7" Type="http://schemas.openxmlformats.org/officeDocument/2006/relationships/image" Target="../media/image37.jpeg"/><Relationship Id="rId6" Type="http://schemas.openxmlformats.org/officeDocument/2006/relationships/tags" Target="../tags/tag94.xml"/><Relationship Id="rId5" Type="http://schemas.openxmlformats.org/officeDocument/2006/relationships/image" Target="../media/image36.jpeg"/><Relationship Id="rId4" Type="http://schemas.openxmlformats.org/officeDocument/2006/relationships/tags" Target="../tags/tag93.xml"/><Relationship Id="rId3" Type="http://schemas.openxmlformats.org/officeDocument/2006/relationships/image" Target="../media/image4.png"/><Relationship Id="rId26" Type="http://schemas.openxmlformats.org/officeDocument/2006/relationships/slideLayout" Target="../slideLayouts/slideLayout7.xml"/><Relationship Id="rId25" Type="http://schemas.openxmlformats.org/officeDocument/2006/relationships/tags" Target="../tags/tag97.xml"/><Relationship Id="rId24" Type="http://schemas.openxmlformats.org/officeDocument/2006/relationships/image" Target="../media/image18.png"/><Relationship Id="rId23" Type="http://schemas.openxmlformats.org/officeDocument/2006/relationships/image" Target="../media/image17.png"/><Relationship Id="rId22" Type="http://schemas.openxmlformats.org/officeDocument/2006/relationships/image" Target="../media/image16.png"/><Relationship Id="rId21" Type="http://schemas.openxmlformats.org/officeDocument/2006/relationships/image" Target="../media/image15.png"/><Relationship Id="rId20" Type="http://schemas.openxmlformats.org/officeDocument/2006/relationships/image" Target="../media/image14.png"/><Relationship Id="rId2" Type="http://schemas.openxmlformats.org/officeDocument/2006/relationships/image" Target="../media/image1.png"/><Relationship Id="rId19" Type="http://schemas.openxmlformats.org/officeDocument/2006/relationships/image" Target="../media/image13.png"/><Relationship Id="rId18" Type="http://schemas.openxmlformats.org/officeDocument/2006/relationships/image" Target="../media/image12.png"/><Relationship Id="rId17" Type="http://schemas.openxmlformats.org/officeDocument/2006/relationships/image" Target="../media/image11.png"/><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image" Target="../media/image6.png"/><Relationship Id="rId11" Type="http://schemas.openxmlformats.org/officeDocument/2006/relationships/image" Target="../media/image39.jpeg"/><Relationship Id="rId10" Type="http://schemas.openxmlformats.org/officeDocument/2006/relationships/tags" Target="../tags/tag96.xml"/><Relationship Id="rId1" Type="http://schemas.openxmlformats.org/officeDocument/2006/relationships/image" Target="../media/image35.jpeg"/></Relationships>
</file>

<file path=ppt/slides/_rels/slide11.xml.rels><?xml version="1.0" encoding="UTF-8" standalone="yes"?>
<Relationships xmlns="http://schemas.openxmlformats.org/package/2006/relationships"><Relationship Id="rId9" Type="http://schemas.openxmlformats.org/officeDocument/2006/relationships/image" Target="../media/image43.jpeg"/><Relationship Id="rId8" Type="http://schemas.openxmlformats.org/officeDocument/2006/relationships/tags" Target="../tags/tag100.xml"/><Relationship Id="rId7" Type="http://schemas.openxmlformats.org/officeDocument/2006/relationships/image" Target="../media/image42.jpeg"/><Relationship Id="rId6" Type="http://schemas.openxmlformats.org/officeDocument/2006/relationships/tags" Target="../tags/tag99.xml"/><Relationship Id="rId5" Type="http://schemas.openxmlformats.org/officeDocument/2006/relationships/image" Target="../media/image41.jpeg"/><Relationship Id="rId4" Type="http://schemas.openxmlformats.org/officeDocument/2006/relationships/tags" Target="../tags/tag98.xml"/><Relationship Id="rId3" Type="http://schemas.openxmlformats.org/officeDocument/2006/relationships/image" Target="../media/image4.png"/><Relationship Id="rId29" Type="http://schemas.openxmlformats.org/officeDocument/2006/relationships/slideLayout" Target="../slideLayouts/slideLayout7.xml"/><Relationship Id="rId28" Type="http://schemas.openxmlformats.org/officeDocument/2006/relationships/tags" Target="../tags/tag101.xml"/><Relationship Id="rId27" Type="http://schemas.openxmlformats.org/officeDocument/2006/relationships/image" Target="../media/image46.png"/><Relationship Id="rId26" Type="http://schemas.microsoft.com/office/2007/relationships/media" Target="../media/media1.mp4"/><Relationship Id="rId25" Type="http://schemas.openxmlformats.org/officeDocument/2006/relationships/video" Target="../media/media1.mp4"/><Relationship Id="rId24" Type="http://schemas.openxmlformats.org/officeDocument/2006/relationships/image" Target="../media/image45.jpeg"/><Relationship Id="rId23" Type="http://schemas.openxmlformats.org/officeDocument/2006/relationships/image" Target="../media/image44.jpeg"/><Relationship Id="rId22" Type="http://schemas.openxmlformats.org/officeDocument/2006/relationships/image" Target="../media/image18.png"/><Relationship Id="rId21" Type="http://schemas.openxmlformats.org/officeDocument/2006/relationships/image" Target="../media/image17.png"/><Relationship Id="rId20" Type="http://schemas.openxmlformats.org/officeDocument/2006/relationships/image" Target="../media/image16.png"/><Relationship Id="rId2" Type="http://schemas.openxmlformats.org/officeDocument/2006/relationships/image" Target="../media/image1.png"/><Relationship Id="rId19" Type="http://schemas.openxmlformats.org/officeDocument/2006/relationships/image" Target="../media/image15.png"/><Relationship Id="rId18" Type="http://schemas.openxmlformats.org/officeDocument/2006/relationships/image" Target="../media/image14.png"/><Relationship Id="rId17" Type="http://schemas.openxmlformats.org/officeDocument/2006/relationships/image" Target="../media/image13.png"/><Relationship Id="rId16" Type="http://schemas.openxmlformats.org/officeDocument/2006/relationships/image" Target="../media/image12.png"/><Relationship Id="rId15" Type="http://schemas.openxmlformats.org/officeDocument/2006/relationships/image" Target="../media/image11.png"/><Relationship Id="rId14" Type="http://schemas.openxmlformats.org/officeDocument/2006/relationships/image" Target="../media/image10.png"/><Relationship Id="rId13" Type="http://schemas.openxmlformats.org/officeDocument/2006/relationships/image" Target="../media/image9.png"/><Relationship Id="rId12"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image" Target="../media/image40.jpeg"/></Relationships>
</file>

<file path=ppt/slides/_rels/slide1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slideLayout" Target="../slideLayouts/slideLayout3.xml"/><Relationship Id="rId2" Type="http://schemas.openxmlformats.org/officeDocument/2006/relationships/image" Target="../media/image2.png"/><Relationship Id="rId19" Type="http://schemas.openxmlformats.org/officeDocument/2006/relationships/tags" Target="../tags/tag102.xml"/><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image" Target="../media/image52.svg"/><Relationship Id="rId8" Type="http://schemas.openxmlformats.org/officeDocument/2006/relationships/image" Target="../media/image51.png"/><Relationship Id="rId7" Type="http://schemas.openxmlformats.org/officeDocument/2006/relationships/image" Target="../media/image50.svg"/><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3" Type="http://schemas.openxmlformats.org/officeDocument/2006/relationships/image" Target="../media/image4.png"/><Relationship Id="rId26" Type="http://schemas.openxmlformats.org/officeDocument/2006/relationships/slideLayout" Target="../slideLayouts/slideLayout7.xml"/><Relationship Id="rId25" Type="http://schemas.openxmlformats.org/officeDocument/2006/relationships/tags" Target="../tags/tag103.xml"/><Relationship Id="rId24" Type="http://schemas.openxmlformats.org/officeDocument/2006/relationships/image" Target="../media/image18.png"/><Relationship Id="rId23" Type="http://schemas.openxmlformats.org/officeDocument/2006/relationships/image" Target="../media/image17.png"/><Relationship Id="rId22" Type="http://schemas.openxmlformats.org/officeDocument/2006/relationships/image" Target="../media/image16.png"/><Relationship Id="rId21" Type="http://schemas.openxmlformats.org/officeDocument/2006/relationships/image" Target="../media/image15.png"/><Relationship Id="rId20" Type="http://schemas.openxmlformats.org/officeDocument/2006/relationships/image" Target="../media/image14.png"/><Relationship Id="rId2" Type="http://schemas.openxmlformats.org/officeDocument/2006/relationships/image" Target="../media/image1.png"/><Relationship Id="rId19" Type="http://schemas.openxmlformats.org/officeDocument/2006/relationships/image" Target="../media/image13.png"/><Relationship Id="rId18" Type="http://schemas.openxmlformats.org/officeDocument/2006/relationships/image" Target="../media/image12.png"/><Relationship Id="rId17" Type="http://schemas.openxmlformats.org/officeDocument/2006/relationships/image" Target="../media/image11.png"/><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image" Target="../media/image6.png"/><Relationship Id="rId11" Type="http://schemas.openxmlformats.org/officeDocument/2006/relationships/image" Target="../media/image54.svg"/><Relationship Id="rId10" Type="http://schemas.openxmlformats.org/officeDocument/2006/relationships/image" Target="../media/image53.png"/><Relationship Id="rId1" Type="http://schemas.openxmlformats.org/officeDocument/2006/relationships/image" Target="../media/image23.jpeg"/></Relationships>
</file>

<file path=ppt/slides/_rels/slide14.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tags" Target="../tags/tag106.xml"/><Relationship Id="rId7" Type="http://schemas.openxmlformats.org/officeDocument/2006/relationships/image" Target="../media/image57.jpeg"/><Relationship Id="rId6" Type="http://schemas.openxmlformats.org/officeDocument/2006/relationships/tags" Target="../tags/tag105.xml"/><Relationship Id="rId5" Type="http://schemas.openxmlformats.org/officeDocument/2006/relationships/image" Target="../media/image56.jpeg"/><Relationship Id="rId4" Type="http://schemas.openxmlformats.org/officeDocument/2006/relationships/tags" Target="../tags/tag104.xml"/><Relationship Id="rId3" Type="http://schemas.openxmlformats.org/officeDocument/2006/relationships/image" Target="../media/image4.png"/><Relationship Id="rId27" Type="http://schemas.openxmlformats.org/officeDocument/2006/relationships/slideLayout" Target="../slideLayouts/slideLayout7.xml"/><Relationship Id="rId26" Type="http://schemas.openxmlformats.org/officeDocument/2006/relationships/tags" Target="../tags/tag107.xml"/><Relationship Id="rId25" Type="http://schemas.openxmlformats.org/officeDocument/2006/relationships/image" Target="../media/image61.png"/><Relationship Id="rId24" Type="http://schemas.openxmlformats.org/officeDocument/2006/relationships/image" Target="../media/image60.png"/><Relationship Id="rId23" Type="http://schemas.openxmlformats.org/officeDocument/2006/relationships/image" Target="../media/image59.png"/><Relationship Id="rId22" Type="http://schemas.openxmlformats.org/officeDocument/2006/relationships/image" Target="../media/image18.png"/><Relationship Id="rId21" Type="http://schemas.openxmlformats.org/officeDocument/2006/relationships/image" Target="../media/image17.png"/><Relationship Id="rId20" Type="http://schemas.openxmlformats.org/officeDocument/2006/relationships/image" Target="../media/image16.png"/><Relationship Id="rId2" Type="http://schemas.openxmlformats.org/officeDocument/2006/relationships/image" Target="../media/image1.png"/><Relationship Id="rId19" Type="http://schemas.openxmlformats.org/officeDocument/2006/relationships/image" Target="../media/image15.png"/><Relationship Id="rId18" Type="http://schemas.openxmlformats.org/officeDocument/2006/relationships/image" Target="../media/image14.png"/><Relationship Id="rId17" Type="http://schemas.openxmlformats.org/officeDocument/2006/relationships/image" Target="../media/image13.png"/><Relationship Id="rId16" Type="http://schemas.openxmlformats.org/officeDocument/2006/relationships/image" Target="../media/image12.png"/><Relationship Id="rId15" Type="http://schemas.openxmlformats.org/officeDocument/2006/relationships/image" Target="../media/image11.png"/><Relationship Id="rId14" Type="http://schemas.openxmlformats.org/officeDocument/2006/relationships/image" Target="../media/image10.png"/><Relationship Id="rId13" Type="http://schemas.openxmlformats.org/officeDocument/2006/relationships/image" Target="../media/image9.png"/><Relationship Id="rId12"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image" Target="../media/image55.jpeg"/></Relationships>
</file>

<file path=ppt/slides/_rels/slide1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slideLayout" Target="../slideLayouts/slideLayout1.xml"/><Relationship Id="rId2" Type="http://schemas.openxmlformats.org/officeDocument/2006/relationships/image" Target="../media/image2.png"/><Relationship Id="rId19" Type="http://schemas.openxmlformats.org/officeDocument/2006/relationships/tags" Target="../tags/tag108.xml"/><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20.svg"/><Relationship Id="rId39" Type="http://schemas.openxmlformats.org/officeDocument/2006/relationships/slideLayout" Target="../slideLayouts/slideLayout4.xml"/><Relationship Id="rId38" Type="http://schemas.openxmlformats.org/officeDocument/2006/relationships/tags" Target="../tags/tag83.xml"/><Relationship Id="rId37" Type="http://schemas.openxmlformats.org/officeDocument/2006/relationships/image" Target="../media/image9.png"/><Relationship Id="rId36" Type="http://schemas.openxmlformats.org/officeDocument/2006/relationships/image" Target="../media/image18.png"/><Relationship Id="rId35" Type="http://schemas.openxmlformats.org/officeDocument/2006/relationships/image" Target="../media/image17.png"/><Relationship Id="rId34" Type="http://schemas.openxmlformats.org/officeDocument/2006/relationships/image" Target="../media/image16.png"/><Relationship Id="rId33" Type="http://schemas.openxmlformats.org/officeDocument/2006/relationships/image" Target="../media/image15.png"/><Relationship Id="rId32" Type="http://schemas.openxmlformats.org/officeDocument/2006/relationships/image" Target="../media/image14.png"/><Relationship Id="rId31" Type="http://schemas.openxmlformats.org/officeDocument/2006/relationships/image" Target="../media/image13.png"/><Relationship Id="rId30" Type="http://schemas.openxmlformats.org/officeDocument/2006/relationships/image" Target="../media/image12.png"/><Relationship Id="rId3" Type="http://schemas.openxmlformats.org/officeDocument/2006/relationships/image" Target="../media/image19.png"/><Relationship Id="rId29" Type="http://schemas.openxmlformats.org/officeDocument/2006/relationships/tags" Target="../tags/tag82.xml"/><Relationship Id="rId28" Type="http://schemas.openxmlformats.org/officeDocument/2006/relationships/image" Target="../media/image11.png"/><Relationship Id="rId27" Type="http://schemas.openxmlformats.org/officeDocument/2006/relationships/image" Target="../media/image10.png"/><Relationship Id="rId26" Type="http://schemas.openxmlformats.org/officeDocument/2006/relationships/image" Target="../media/image8.png"/><Relationship Id="rId25" Type="http://schemas.openxmlformats.org/officeDocument/2006/relationships/image" Target="../media/image7.png"/><Relationship Id="rId24" Type="http://schemas.openxmlformats.org/officeDocument/2006/relationships/tags" Target="../tags/tag81.xml"/><Relationship Id="rId23" Type="http://schemas.openxmlformats.org/officeDocument/2006/relationships/image" Target="../media/image6.png"/><Relationship Id="rId22" Type="http://schemas.openxmlformats.org/officeDocument/2006/relationships/image" Target="../media/image4.png"/><Relationship Id="rId21" Type="http://schemas.openxmlformats.org/officeDocument/2006/relationships/tags" Target="../tags/tag80.xml"/><Relationship Id="rId20" Type="http://schemas.openxmlformats.org/officeDocument/2006/relationships/tags" Target="../tags/tag79.xml"/><Relationship Id="rId2" Type="http://schemas.openxmlformats.org/officeDocument/2006/relationships/image" Target="../media/image2.png"/><Relationship Id="rId19" Type="http://schemas.openxmlformats.org/officeDocument/2006/relationships/tags" Target="../tags/tag78.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slideLayout" Target="../slideLayouts/slideLayout3.xml"/><Relationship Id="rId2" Type="http://schemas.openxmlformats.org/officeDocument/2006/relationships/image" Target="../media/image2.png"/><Relationship Id="rId19" Type="http://schemas.openxmlformats.org/officeDocument/2006/relationships/tags" Target="../tags/tag84.xml"/><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4.png"/><Relationship Id="rId20" Type="http://schemas.openxmlformats.org/officeDocument/2006/relationships/slideLayout" Target="../slideLayouts/slideLayout7.xml"/><Relationship Id="rId2" Type="http://schemas.openxmlformats.org/officeDocument/2006/relationships/image" Target="../media/image1.png"/><Relationship Id="rId19" Type="http://schemas.openxmlformats.org/officeDocument/2006/relationships/tags" Target="../tags/tag85.xml"/><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21.jpeg"/></Relationships>
</file>

<file path=ppt/slides/_rels/slide5.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1.png"/><Relationship Id="rId18" Type="http://schemas.openxmlformats.org/officeDocument/2006/relationships/slideLayout" Target="../slideLayouts/slideLayout7.xml"/><Relationship Id="rId17" Type="http://schemas.openxmlformats.org/officeDocument/2006/relationships/tags" Target="../tags/tag86.xml"/><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24.jpeg"/></Relationships>
</file>

<file path=ppt/slides/_rels/slide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slideLayout" Target="../slideLayouts/slideLayout3.xml"/><Relationship Id="rId2" Type="http://schemas.openxmlformats.org/officeDocument/2006/relationships/image" Target="../media/image2.png"/><Relationship Id="rId19" Type="http://schemas.openxmlformats.org/officeDocument/2006/relationships/tags" Target="../tags/tag87.xml"/><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27.jpeg"/><Relationship Id="rId6" Type="http://schemas.openxmlformats.org/officeDocument/2006/relationships/tags" Target="../tags/tag89.xml"/><Relationship Id="rId5" Type="http://schemas.openxmlformats.org/officeDocument/2006/relationships/image" Target="../media/image26.jpeg"/><Relationship Id="rId4" Type="http://schemas.openxmlformats.org/officeDocument/2006/relationships/tags" Target="../tags/tag88.xml"/><Relationship Id="rId3" Type="http://schemas.openxmlformats.org/officeDocument/2006/relationships/image" Target="../media/image4.png"/><Relationship Id="rId24" Type="http://schemas.openxmlformats.org/officeDocument/2006/relationships/slideLayout" Target="../slideLayouts/slideLayout7.xml"/><Relationship Id="rId23" Type="http://schemas.openxmlformats.org/officeDocument/2006/relationships/tags" Target="../tags/tag90.xml"/><Relationship Id="rId22" Type="http://schemas.openxmlformats.org/officeDocument/2006/relationships/image" Target="../media/image29.png"/><Relationship Id="rId21" Type="http://schemas.openxmlformats.org/officeDocument/2006/relationships/image" Target="../media/image28.png"/><Relationship Id="rId20" Type="http://schemas.openxmlformats.org/officeDocument/2006/relationships/image" Target="../media/image18.png"/><Relationship Id="rId2" Type="http://schemas.openxmlformats.org/officeDocument/2006/relationships/image" Target="../media/image1.png"/><Relationship Id="rId19" Type="http://schemas.openxmlformats.org/officeDocument/2006/relationships/image" Target="../media/image17.png"/><Relationship Id="rId18" Type="http://schemas.openxmlformats.org/officeDocument/2006/relationships/image" Target="../media/image16.png"/><Relationship Id="rId17" Type="http://schemas.openxmlformats.org/officeDocument/2006/relationships/image" Target="../media/image15.png"/><Relationship Id="rId16" Type="http://schemas.openxmlformats.org/officeDocument/2006/relationships/image" Target="../media/image14.png"/><Relationship Id="rId15" Type="http://schemas.openxmlformats.org/officeDocument/2006/relationships/image" Target="../media/image13.png"/><Relationship Id="rId14" Type="http://schemas.openxmlformats.org/officeDocument/2006/relationships/image" Target="../media/image12.png"/><Relationship Id="rId13" Type="http://schemas.openxmlformats.org/officeDocument/2006/relationships/image" Target="../media/image11.png"/><Relationship Id="rId12" Type="http://schemas.openxmlformats.org/officeDocument/2006/relationships/image" Target="../media/image10.png"/><Relationship Id="rId11" Type="http://schemas.openxmlformats.org/officeDocument/2006/relationships/image" Target="../media/image9.png"/><Relationship Id="rId10" Type="http://schemas.openxmlformats.org/officeDocument/2006/relationships/image" Target="../media/image8.png"/><Relationship Id="rId1" Type="http://schemas.openxmlformats.org/officeDocument/2006/relationships/image" Target="../media/image25.jpeg"/></Relationships>
</file>

<file path=ppt/slides/_rels/slide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32.svg"/><Relationship Id="rId4" Type="http://schemas.openxmlformats.org/officeDocument/2006/relationships/image" Target="../media/image31.png"/><Relationship Id="rId3" Type="http://schemas.openxmlformats.org/officeDocument/2006/relationships/image" Target="../media/image4.png"/><Relationship Id="rId22" Type="http://schemas.openxmlformats.org/officeDocument/2006/relationships/slideLayout" Target="../slideLayouts/slideLayout7.xml"/><Relationship Id="rId21" Type="http://schemas.openxmlformats.org/officeDocument/2006/relationships/tags" Target="../tags/tag91.xml"/><Relationship Id="rId20" Type="http://schemas.openxmlformats.org/officeDocument/2006/relationships/image" Target="../media/image34.png"/><Relationship Id="rId2" Type="http://schemas.openxmlformats.org/officeDocument/2006/relationships/image" Target="../media/image1.png"/><Relationship Id="rId19" Type="http://schemas.openxmlformats.org/officeDocument/2006/relationships/image" Target="../media/image33.png"/><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30.jpeg"/></Relationships>
</file>

<file path=ppt/slides/_rels/slide9.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0" Type="http://schemas.openxmlformats.org/officeDocument/2006/relationships/slideLayout" Target="../slideLayouts/slideLayout3.xml"/><Relationship Id="rId2" Type="http://schemas.openxmlformats.org/officeDocument/2006/relationships/image" Target="../media/image2.png"/><Relationship Id="rId19" Type="http://schemas.openxmlformats.org/officeDocument/2006/relationships/tags" Target="../tags/tag92.xml"/><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资源 2@3x"/>
          <p:cNvPicPr>
            <a:picLocks noChangeAspect="1"/>
          </p:cNvPicPr>
          <p:nvPr/>
        </p:nvPicPr>
        <p:blipFill>
          <a:blip r:embed="rId1"/>
          <a:stretch>
            <a:fillRect/>
          </a:stretch>
        </p:blipFill>
        <p:spPr>
          <a:xfrm>
            <a:off x="0" y="0"/>
            <a:ext cx="12192000" cy="6858000"/>
          </a:xfrm>
          <a:prstGeom prst="rect">
            <a:avLst/>
          </a:prstGeom>
        </p:spPr>
      </p:pic>
      <p:pic>
        <p:nvPicPr>
          <p:cNvPr id="38" name="图片 37" descr="图片包含 动物, 游戏机, 鸟, 鹰&#10;&#10;描述已自动生成"/>
          <p:cNvPicPr>
            <a:picLocks noChangeAspect="1"/>
          </p:cNvPicPr>
          <p:nvPr/>
        </p:nvPicPr>
        <p:blipFill>
          <a:blip r:embed="rId2"/>
          <a:srcRect l="34858" t="29789"/>
          <a:stretch>
            <a:fillRect/>
          </a:stretch>
        </p:blipFill>
        <p:spPr>
          <a:xfrm>
            <a:off x="0" y="0"/>
            <a:ext cx="6186170" cy="6667500"/>
          </a:xfrm>
          <a:prstGeom prst="rect">
            <a:avLst/>
          </a:prstGeom>
        </p:spPr>
      </p:pic>
      <p:pic>
        <p:nvPicPr>
          <p:cNvPr id="39" name="图片 38" descr="图片包含 动物, 游戏机, 鸟, 鹰&#10;&#10;描述已自动生成"/>
          <p:cNvPicPr>
            <a:picLocks noChangeAspect="1"/>
          </p:cNvPicPr>
          <p:nvPr/>
        </p:nvPicPr>
        <p:blipFill>
          <a:blip r:embed="rId2"/>
          <a:srcRect l="34858" t="29789"/>
          <a:stretch>
            <a:fillRect/>
          </a:stretch>
        </p:blipFill>
        <p:spPr>
          <a:xfrm flipH="1">
            <a:off x="6005830" y="0"/>
            <a:ext cx="6186170" cy="6667500"/>
          </a:xfrm>
          <a:prstGeom prst="rect">
            <a:avLst/>
          </a:prstGeom>
          <a:ln w="12700" cmpd="thickThin">
            <a:noFill/>
            <a:prstDash val="solid"/>
            <a:miter lim="800000"/>
            <a:headEnd/>
            <a:tailEnd/>
          </a:ln>
        </p:spPr>
      </p:pic>
      <p:pic>
        <p:nvPicPr>
          <p:cNvPr id="5" name="图片 4" descr="资源 1@3x"/>
          <p:cNvPicPr>
            <a:picLocks noChangeAspect="1"/>
          </p:cNvPicPr>
          <p:nvPr/>
        </p:nvPicPr>
        <p:blipFill>
          <a:blip r:embed="rId3"/>
          <a:srcRect b="10342"/>
          <a:stretch>
            <a:fillRect/>
          </a:stretch>
        </p:blipFill>
        <p:spPr>
          <a:xfrm>
            <a:off x="0" y="4325679"/>
            <a:ext cx="12192000" cy="2532380"/>
          </a:xfrm>
          <a:prstGeom prst="rect">
            <a:avLst/>
          </a:prstGeom>
          <a:effectLst>
            <a:outerShdw blurRad="63500" dist="38100" dir="16200000" rotWithShape="0">
              <a:schemeClr val="accent6">
                <a:lumMod val="50000"/>
                <a:alpha val="20000"/>
              </a:schemeClr>
            </a:outerShdw>
          </a:effectLst>
        </p:spPr>
      </p:pic>
      <p:pic>
        <p:nvPicPr>
          <p:cNvPr id="7" name="图片 6" descr="图层 56"/>
          <p:cNvPicPr>
            <a:picLocks noChangeAspect="1"/>
          </p:cNvPicPr>
          <p:nvPr/>
        </p:nvPicPr>
        <p:blipFill>
          <a:blip r:embed="rId4"/>
          <a:srcRect l="57593" t="31559" r="-382" b="352"/>
          <a:stretch>
            <a:fillRect/>
          </a:stretch>
        </p:blipFill>
        <p:spPr>
          <a:xfrm>
            <a:off x="532130" y="2998470"/>
            <a:ext cx="1776095" cy="1194435"/>
          </a:xfrm>
          <a:prstGeom prst="rect">
            <a:avLst/>
          </a:prstGeom>
        </p:spPr>
      </p:pic>
      <p:cxnSp>
        <p:nvCxnSpPr>
          <p:cNvPr id="13" name="直接连接符 12"/>
          <p:cNvCxnSpPr/>
          <p:nvPr/>
        </p:nvCxnSpPr>
        <p:spPr>
          <a:xfrm>
            <a:off x="5664200" y="2917190"/>
            <a:ext cx="863600" cy="0"/>
          </a:xfrm>
          <a:prstGeom prst="line">
            <a:avLst/>
          </a:prstGeom>
          <a:ln w="63500" cap="rnd">
            <a:solidFill>
              <a:srgbClr val="FA6855"/>
            </a:solidFill>
            <a:roun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2019286" y="4088824"/>
            <a:ext cx="7499968" cy="583565"/>
            <a:chOff x="6111" y="6354"/>
            <a:chExt cx="6870" cy="919"/>
          </a:xfrm>
        </p:grpSpPr>
        <p:grpSp>
          <p:nvGrpSpPr>
            <p:cNvPr id="21" name="组合 20"/>
            <p:cNvGrpSpPr/>
            <p:nvPr/>
          </p:nvGrpSpPr>
          <p:grpSpPr>
            <a:xfrm>
              <a:off x="6111" y="6354"/>
              <a:ext cx="3346" cy="919"/>
              <a:chOff x="6111" y="6354"/>
              <a:chExt cx="3346" cy="919"/>
            </a:xfrm>
          </p:grpSpPr>
          <p:sp>
            <p:nvSpPr>
              <p:cNvPr id="15" name="圆角矩形 14"/>
              <p:cNvSpPr/>
              <p:nvPr/>
            </p:nvSpPr>
            <p:spPr>
              <a:xfrm>
                <a:off x="6220" y="6482"/>
                <a:ext cx="3100" cy="660"/>
              </a:xfrm>
              <a:prstGeom prst="roundRect">
                <a:avLst>
                  <a:gd name="adj" fmla="val 50000"/>
                </a:avLst>
              </a:prstGeom>
              <a:gradFill>
                <a:gsLst>
                  <a:gs pos="0">
                    <a:srgbClr val="FA6855"/>
                  </a:gs>
                  <a:gs pos="100000">
                    <a:srgbClr val="FC024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8" name="文本框 17"/>
              <p:cNvSpPr txBox="1"/>
              <p:nvPr/>
            </p:nvSpPr>
            <p:spPr>
              <a:xfrm>
                <a:off x="6111" y="6354"/>
                <a:ext cx="3346" cy="919"/>
              </a:xfrm>
              <a:prstGeom prst="rect">
                <a:avLst/>
              </a:prstGeom>
              <a:noFill/>
            </p:spPr>
            <p:txBody>
              <a:bodyPr wrap="square" rtlCol="0" anchor="ctr" anchorCtr="0">
                <a:noAutofit/>
              </a:bodyPr>
              <a:lstStyle/>
              <a:p>
                <a:pPr algn="ctr"/>
                <a:r>
                  <a:rPr lang="zh-CN" altLang="en-US" sz="1600" b="1" spc="100">
                    <a:solidFill>
                      <a:srgbClr val="000000"/>
                    </a:solidFill>
                    <a:uFillTx/>
                    <a:latin typeface="思源黑体 CN Heavy" panose="020B0A00000000000000" charset="-122"/>
                    <a:ea typeface="思源黑体 CN Heavy" panose="020B0A00000000000000" charset="-122"/>
                    <a:cs typeface="思源黑体 CN Normal" panose="020B0400000000000000" charset="-122"/>
                  </a:rPr>
                  <a:t>汇报人：阿丽娜，艾依迪娜尔</a:t>
                </a:r>
                <a:endParaRPr lang="zh-CN" altLang="en-US" sz="1600" b="1" spc="100">
                  <a:solidFill>
                    <a:srgbClr val="000000"/>
                  </a:solidFill>
                  <a:uFillTx/>
                  <a:latin typeface="思源黑体 CN Heavy" panose="020B0A00000000000000" charset="-122"/>
                  <a:ea typeface="思源黑体 CN Heavy" panose="020B0A00000000000000" charset="-122"/>
                  <a:cs typeface="思源黑体 CN Normal" panose="020B0400000000000000" charset="-122"/>
                </a:endParaRPr>
              </a:p>
            </p:txBody>
          </p:sp>
        </p:grpSp>
        <p:grpSp>
          <p:nvGrpSpPr>
            <p:cNvPr id="20" name="组合 19"/>
            <p:cNvGrpSpPr/>
            <p:nvPr/>
          </p:nvGrpSpPr>
          <p:grpSpPr>
            <a:xfrm>
              <a:off x="9881" y="6482"/>
              <a:ext cx="3100" cy="660"/>
              <a:chOff x="9881" y="6482"/>
              <a:chExt cx="3100" cy="660"/>
            </a:xfrm>
          </p:grpSpPr>
          <p:sp>
            <p:nvSpPr>
              <p:cNvPr id="16" name="圆角矩形 15"/>
              <p:cNvSpPr/>
              <p:nvPr/>
            </p:nvSpPr>
            <p:spPr>
              <a:xfrm>
                <a:off x="9881" y="6482"/>
                <a:ext cx="3100" cy="660"/>
              </a:xfrm>
              <a:prstGeom prst="roundRect">
                <a:avLst>
                  <a:gd name="adj" fmla="val 50000"/>
                </a:avLst>
              </a:prstGeom>
              <a:gradFill>
                <a:gsLst>
                  <a:gs pos="0">
                    <a:srgbClr val="FA6855"/>
                  </a:gs>
                  <a:gs pos="100000">
                    <a:srgbClr val="FC024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cs typeface="思源黑体 CN Normal" panose="020B0400000000000000" charset="-122"/>
                </a:endParaRPr>
              </a:p>
            </p:txBody>
          </p:sp>
          <p:sp>
            <p:nvSpPr>
              <p:cNvPr id="19" name="文本框 18"/>
              <p:cNvSpPr txBox="1"/>
              <p:nvPr/>
            </p:nvSpPr>
            <p:spPr>
              <a:xfrm>
                <a:off x="10677" y="6546"/>
                <a:ext cx="1663" cy="533"/>
              </a:xfrm>
              <a:prstGeom prst="rect">
                <a:avLst/>
              </a:prstGeom>
              <a:noFill/>
            </p:spPr>
            <p:txBody>
              <a:bodyPr wrap="square" rtlCol="0" anchor="ctr" anchorCtr="0">
                <a:noAutofit/>
              </a:bodyPr>
              <a:lstStyle/>
              <a:p>
                <a:pPr algn="ctr"/>
                <a:r>
                  <a:rPr lang="en-US" altLang="zh-CN" b="1" spc="100">
                    <a:solidFill>
                      <a:srgbClr val="000000"/>
                    </a:solidFill>
                    <a:uFillTx/>
                    <a:latin typeface="思源黑体 CN Heavy" panose="020B0A00000000000000" charset="-122"/>
                    <a:ea typeface="思源黑体 CN Heavy" panose="020B0A00000000000000" charset="-122"/>
                    <a:cs typeface="思源黑体 CN Heavy" panose="020B0A00000000000000" charset="-122"/>
                  </a:rPr>
                  <a:t>2025.12.29</a:t>
                </a:r>
                <a:endParaRPr lang="en-US" altLang="zh-CN" b="1" spc="100">
                  <a:solidFill>
                    <a:srgbClr val="000000"/>
                  </a:solidFill>
                  <a:uFillTx/>
                  <a:latin typeface="思源黑体 CN Heavy" panose="020B0A00000000000000" charset="-122"/>
                  <a:ea typeface="思源黑体 CN Heavy" panose="020B0A00000000000000" charset="-122"/>
                  <a:cs typeface="思源黑体 CN Heavy" panose="020B0A00000000000000" charset="-122"/>
                </a:endParaRPr>
              </a:p>
            </p:txBody>
          </p:sp>
        </p:grpSp>
      </p:grpSp>
      <p:pic>
        <p:nvPicPr>
          <p:cNvPr id="23" name="图片 22" descr="图层 55"/>
          <p:cNvPicPr>
            <a:picLocks noChangeAspect="1"/>
          </p:cNvPicPr>
          <p:nvPr/>
        </p:nvPicPr>
        <p:blipFill>
          <a:blip r:embed="rId5"/>
          <a:srcRect b="22964"/>
          <a:stretch>
            <a:fillRect/>
          </a:stretch>
        </p:blipFill>
        <p:spPr>
          <a:xfrm flipH="1">
            <a:off x="9906000" y="181610"/>
            <a:ext cx="1931670" cy="1772285"/>
          </a:xfrm>
          <a:prstGeom prst="rect">
            <a:avLst/>
          </a:prstGeom>
        </p:spPr>
      </p:pic>
      <p:pic>
        <p:nvPicPr>
          <p:cNvPr id="24" name="图片 23" descr="资源 1@3x"/>
          <p:cNvPicPr>
            <a:picLocks noChangeAspect="1"/>
          </p:cNvPicPr>
          <p:nvPr/>
        </p:nvPicPr>
        <p:blipFill>
          <a:blip r:embed="rId6"/>
          <a:stretch>
            <a:fillRect/>
          </a:stretch>
        </p:blipFill>
        <p:spPr>
          <a:xfrm>
            <a:off x="1451610" y="700405"/>
            <a:ext cx="684530" cy="428625"/>
          </a:xfrm>
          <a:prstGeom prst="rect">
            <a:avLst/>
          </a:prstGeom>
        </p:spPr>
      </p:pic>
      <p:pic>
        <p:nvPicPr>
          <p:cNvPr id="25" name="图片 24" descr="资源 3@3x"/>
          <p:cNvPicPr>
            <a:picLocks noChangeAspect="1"/>
          </p:cNvPicPr>
          <p:nvPr/>
        </p:nvPicPr>
        <p:blipFill>
          <a:blip r:embed="rId7"/>
          <a:stretch>
            <a:fillRect/>
          </a:stretch>
        </p:blipFill>
        <p:spPr>
          <a:xfrm>
            <a:off x="10432415" y="3089275"/>
            <a:ext cx="531495" cy="678815"/>
          </a:xfrm>
          <a:prstGeom prst="rect">
            <a:avLst/>
          </a:prstGeom>
        </p:spPr>
      </p:pic>
      <p:pic>
        <p:nvPicPr>
          <p:cNvPr id="26" name="图片 25" descr="资源 10@3x"/>
          <p:cNvPicPr>
            <a:picLocks noChangeAspect="1"/>
          </p:cNvPicPr>
          <p:nvPr/>
        </p:nvPicPr>
        <p:blipFill>
          <a:blip r:embed="rId8"/>
          <a:stretch>
            <a:fillRect/>
          </a:stretch>
        </p:blipFill>
        <p:spPr>
          <a:xfrm>
            <a:off x="8767445" y="4192270"/>
            <a:ext cx="504190" cy="594360"/>
          </a:xfrm>
          <a:prstGeom prst="rect">
            <a:avLst/>
          </a:prstGeom>
        </p:spPr>
      </p:pic>
      <p:pic>
        <p:nvPicPr>
          <p:cNvPr id="27" name="图片 26" descr="资源 6@3x"/>
          <p:cNvPicPr>
            <a:picLocks noChangeAspect="1"/>
          </p:cNvPicPr>
          <p:nvPr/>
        </p:nvPicPr>
        <p:blipFill>
          <a:blip r:embed="rId9"/>
          <a:stretch>
            <a:fillRect/>
          </a:stretch>
        </p:blipFill>
        <p:spPr>
          <a:xfrm>
            <a:off x="10330815" y="4669790"/>
            <a:ext cx="922020" cy="956945"/>
          </a:xfrm>
          <a:prstGeom prst="rect">
            <a:avLst/>
          </a:prstGeom>
        </p:spPr>
      </p:pic>
      <p:pic>
        <p:nvPicPr>
          <p:cNvPr id="28" name="图片 27" descr="资源 150@3x"/>
          <p:cNvPicPr>
            <a:picLocks noChangeAspect="1"/>
          </p:cNvPicPr>
          <p:nvPr/>
        </p:nvPicPr>
        <p:blipFill>
          <a:blip r:embed="rId10"/>
          <a:stretch>
            <a:fillRect/>
          </a:stretch>
        </p:blipFill>
        <p:spPr>
          <a:xfrm>
            <a:off x="567690" y="2236470"/>
            <a:ext cx="236855" cy="165100"/>
          </a:xfrm>
          <a:prstGeom prst="rect">
            <a:avLst/>
          </a:prstGeom>
        </p:spPr>
      </p:pic>
      <p:pic>
        <p:nvPicPr>
          <p:cNvPr id="29" name="图片 28" descr="资源 9@3x"/>
          <p:cNvPicPr>
            <a:picLocks noChangeAspect="1"/>
          </p:cNvPicPr>
          <p:nvPr/>
        </p:nvPicPr>
        <p:blipFill>
          <a:blip r:embed="rId11"/>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2"/>
          <a:stretch>
            <a:fillRect/>
          </a:stretch>
        </p:blipFill>
        <p:spPr>
          <a:xfrm>
            <a:off x="2136140" y="4771390"/>
            <a:ext cx="207645" cy="133985"/>
          </a:xfrm>
          <a:prstGeom prst="rect">
            <a:avLst/>
          </a:prstGeom>
        </p:spPr>
      </p:pic>
      <p:pic>
        <p:nvPicPr>
          <p:cNvPr id="31" name="图片 30" descr="资源 51@3x"/>
          <p:cNvPicPr>
            <a:picLocks noChangeAspect="1"/>
          </p:cNvPicPr>
          <p:nvPr/>
        </p:nvPicPr>
        <p:blipFill>
          <a:blip r:embed="rId13"/>
          <a:stretch>
            <a:fillRect/>
          </a:stretch>
        </p:blipFill>
        <p:spPr>
          <a:xfrm flipV="1">
            <a:off x="9906000" y="4695190"/>
            <a:ext cx="82550" cy="76200"/>
          </a:xfrm>
          <a:prstGeom prst="rect">
            <a:avLst/>
          </a:prstGeom>
        </p:spPr>
      </p:pic>
      <p:pic>
        <p:nvPicPr>
          <p:cNvPr id="32" name="图片 31" descr="资源 52@3x"/>
          <p:cNvPicPr>
            <a:picLocks noChangeAspect="1"/>
          </p:cNvPicPr>
          <p:nvPr/>
        </p:nvPicPr>
        <p:blipFill>
          <a:blip r:embed="rId14"/>
          <a:stretch>
            <a:fillRect/>
          </a:stretch>
        </p:blipFill>
        <p:spPr>
          <a:xfrm>
            <a:off x="11200130" y="2496185"/>
            <a:ext cx="76200" cy="76200"/>
          </a:xfrm>
          <a:prstGeom prst="rect">
            <a:avLst/>
          </a:prstGeom>
        </p:spPr>
      </p:pic>
      <p:pic>
        <p:nvPicPr>
          <p:cNvPr id="33" name="图片 32" descr="资源 53@3x"/>
          <p:cNvPicPr>
            <a:picLocks noChangeAspect="1"/>
          </p:cNvPicPr>
          <p:nvPr/>
        </p:nvPicPr>
        <p:blipFill>
          <a:blip r:embed="rId15"/>
          <a:stretch>
            <a:fillRect/>
          </a:stretch>
        </p:blipFill>
        <p:spPr>
          <a:xfrm>
            <a:off x="381000" y="508635"/>
            <a:ext cx="151130" cy="191135"/>
          </a:xfrm>
          <a:prstGeom prst="rect">
            <a:avLst/>
          </a:prstGeom>
        </p:spPr>
      </p:pic>
      <p:pic>
        <p:nvPicPr>
          <p:cNvPr id="34" name="图片 33" descr="资源 54@3x"/>
          <p:cNvPicPr>
            <a:picLocks noChangeAspect="1"/>
          </p:cNvPicPr>
          <p:nvPr/>
        </p:nvPicPr>
        <p:blipFill>
          <a:blip r:embed="rId16"/>
          <a:stretch>
            <a:fillRect/>
          </a:stretch>
        </p:blipFill>
        <p:spPr>
          <a:xfrm>
            <a:off x="11252835" y="3984625"/>
            <a:ext cx="207645" cy="207645"/>
          </a:xfrm>
          <a:prstGeom prst="rect">
            <a:avLst/>
          </a:prstGeom>
        </p:spPr>
      </p:pic>
      <p:pic>
        <p:nvPicPr>
          <p:cNvPr id="35" name="图片 34" descr="资源 55@3x"/>
          <p:cNvPicPr>
            <a:picLocks noChangeAspect="1"/>
          </p:cNvPicPr>
          <p:nvPr/>
        </p:nvPicPr>
        <p:blipFill>
          <a:blip r:embed="rId17"/>
          <a:stretch>
            <a:fillRect/>
          </a:stretch>
        </p:blipFill>
        <p:spPr>
          <a:xfrm>
            <a:off x="9482455" y="1047115"/>
            <a:ext cx="151130" cy="151130"/>
          </a:xfrm>
          <a:prstGeom prst="rect">
            <a:avLst/>
          </a:prstGeom>
        </p:spPr>
      </p:pic>
      <p:pic>
        <p:nvPicPr>
          <p:cNvPr id="36" name="图片 35" descr="资源 56@3x"/>
          <p:cNvPicPr>
            <a:picLocks noChangeAspect="1"/>
          </p:cNvPicPr>
          <p:nvPr/>
        </p:nvPicPr>
        <p:blipFill>
          <a:blip r:embed="rId18"/>
          <a:stretch>
            <a:fillRect/>
          </a:stretch>
        </p:blipFill>
        <p:spPr>
          <a:xfrm>
            <a:off x="1510030" y="2732405"/>
            <a:ext cx="113665" cy="133985"/>
          </a:xfrm>
          <a:prstGeom prst="rect">
            <a:avLst/>
          </a:prstGeom>
        </p:spPr>
      </p:pic>
      <p:sp>
        <p:nvSpPr>
          <p:cNvPr id="2" name="文本框 1"/>
          <p:cNvSpPr txBox="1"/>
          <p:nvPr/>
        </p:nvSpPr>
        <p:spPr>
          <a:xfrm>
            <a:off x="0" y="0"/>
            <a:ext cx="7315200" cy="368300"/>
          </a:xfrm>
          <a:prstGeom prst="rect">
            <a:avLst/>
          </a:prstGeom>
          <a:noFill/>
        </p:spPr>
        <p:txBody>
          <a:bodyPr wrap="square" rtlCol="0" anchor="t">
            <a:spAutoFit/>
          </a:bodyPr>
          <a:p>
            <a:r>
              <a:rPr lang="zh-CN" altLang="en-US"/>
              <a:t> </a:t>
            </a:r>
            <a:endParaRPr lang="zh-CN" altLang="en-US"/>
          </a:p>
        </p:txBody>
      </p:sp>
      <p:sp>
        <p:nvSpPr>
          <p:cNvPr id="6" name="文本框 5"/>
          <p:cNvSpPr txBox="1"/>
          <p:nvPr/>
        </p:nvSpPr>
        <p:spPr>
          <a:xfrm>
            <a:off x="1777366" y="1047042"/>
            <a:ext cx="8446603" cy="3041792"/>
          </a:xfrm>
          <a:prstGeom prst="rect">
            <a:avLst/>
          </a:prstGeom>
          <a:noFill/>
          <a:ln w="57150" cmpd="sng">
            <a:noFill/>
            <a:prstDash val="solid"/>
            <a:miter lim="800000"/>
          </a:ln>
        </p:spPr>
        <p:txBody>
          <a:bodyPr wrap="square" rtlCol="0" anchor="t">
            <a:noAutofit/>
          </a:bodyPr>
          <a:p>
            <a:pPr algn="ctr"/>
            <a:r>
              <a:rPr lang="zh-CN" altLang="en-US" sz="2700" b="1">
                <a:solidFill>
                  <a:srgbClr val="FF0000"/>
                </a:solidFill>
              </a:rPr>
              <a:t> </a:t>
            </a:r>
            <a:r>
              <a:rPr lang="zh-CN" altLang="en-US" sz="4000" b="1">
                <a:solidFill>
                  <a:srgbClr val="FF0000"/>
                </a:solidFill>
              </a:rPr>
              <a:t>让导航带你了解校院</a:t>
            </a:r>
            <a:endParaRPr lang="zh-CN" altLang="en-US" sz="4000" b="1">
              <a:solidFill>
                <a:srgbClr val="FF0000"/>
              </a:solidFill>
            </a:endParaRPr>
          </a:p>
          <a:p>
            <a:pPr algn="ctr"/>
            <a:r>
              <a:rPr lang="zh-CN" altLang="en-US" sz="6000" b="1">
                <a:solidFill>
                  <a:srgbClr val="000000"/>
                </a:solidFill>
              </a:rPr>
              <a:t>博尔塔拉职业技术学院</a:t>
            </a:r>
            <a:endParaRPr lang="zh-CN" altLang="en-US" sz="6000" b="1">
              <a:solidFill>
                <a:srgbClr val="000000"/>
              </a:solidFill>
            </a:endParaRPr>
          </a:p>
          <a:p>
            <a:pPr algn="l"/>
            <a:r>
              <a:rPr lang="zh-CN" altLang="en-US" sz="2800">
                <a:solidFill>
                  <a:srgbClr val="000000"/>
                </a:solidFill>
              </a:rPr>
              <a:t>		校园导航系统                     </a:t>
            </a:r>
            <a:endParaRPr lang="zh-CN" altLang="en-US" sz="2800">
              <a:solidFill>
                <a:srgbClr val="000000"/>
              </a:solidFill>
            </a:endParaRPr>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t="-68520" b="-68520"/>
          </a:stretch>
        </a:blipFill>
        <a:effectLst/>
      </p:bgPr>
    </p:bg>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2"/>
          <a:srcRect b="76346"/>
          <a:stretch>
            <a:fillRect/>
          </a:stretch>
        </p:blipFill>
        <p:spPr>
          <a:xfrm>
            <a:off x="0" y="374650"/>
            <a:ext cx="658495" cy="252095"/>
          </a:xfrm>
          <a:prstGeom prst="rect">
            <a:avLst/>
          </a:prstGeom>
          <a:effectLst>
            <a:outerShdw blurRad="127000" dist="38100" algn="l" rotWithShape="0">
              <a:prstClr val="black">
                <a:alpha val="20000"/>
              </a:prstClr>
            </a:outerShdw>
          </a:effectLst>
        </p:spPr>
      </p:pic>
      <p:sp>
        <p:nvSpPr>
          <p:cNvPr id="13" name="文本框 12"/>
          <p:cNvSpPr txBox="1"/>
          <p:nvPr/>
        </p:nvSpPr>
        <p:spPr>
          <a:xfrm>
            <a:off x="878840" y="177483"/>
            <a:ext cx="2265680" cy="645160"/>
          </a:xfrm>
          <a:prstGeom prst="rect">
            <a:avLst/>
          </a:prstGeom>
          <a:noFill/>
        </p:spPr>
        <p:txBody>
          <a:bodyPr wrap="none" rtlCol="0">
            <a:spAutoFit/>
          </a:bodyPr>
          <a:lstStyle/>
          <a:p>
            <a:pPr algn="l"/>
            <a:r>
              <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定位导航</a:t>
            </a:r>
            <a:endPar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pic>
        <p:nvPicPr>
          <p:cNvPr id="5" name="图片 4" descr="资源 2@3x"/>
          <p:cNvPicPr>
            <a:picLocks noChangeAspect="1"/>
          </p:cNvPicPr>
          <p:nvPr/>
        </p:nvPicPr>
        <p:blipFill>
          <a:blip r:embed="rId2"/>
          <a:srcRect b="76346"/>
          <a:stretch>
            <a:fillRect/>
          </a:stretch>
        </p:blipFill>
        <p:spPr>
          <a:xfrm>
            <a:off x="0" y="6735445"/>
            <a:ext cx="12192000" cy="136525"/>
          </a:xfrm>
          <a:prstGeom prst="rect">
            <a:avLst/>
          </a:prstGeom>
          <a:effectLst/>
        </p:spPr>
      </p:pic>
      <p:cxnSp>
        <p:nvCxnSpPr>
          <p:cNvPr id="6" name="直接连接符 5"/>
          <p:cNvCxnSpPr/>
          <p:nvPr/>
        </p:nvCxnSpPr>
        <p:spPr>
          <a:xfrm>
            <a:off x="791845" y="389255"/>
            <a:ext cx="0" cy="222885"/>
          </a:xfrm>
          <a:prstGeom prst="line">
            <a:avLst/>
          </a:prstGeom>
          <a:ln w="254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10" name="图片 9" descr="图层 56"/>
          <p:cNvPicPr>
            <a:picLocks noChangeAspect="1"/>
          </p:cNvPicPr>
          <p:nvPr/>
        </p:nvPicPr>
        <p:blipFill>
          <a:blip r:embed="rId3"/>
          <a:srcRect l="57593" t="31559" r="-382" b="352"/>
          <a:stretch>
            <a:fillRect/>
          </a:stretch>
        </p:blipFill>
        <p:spPr>
          <a:xfrm>
            <a:off x="10923905" y="273050"/>
            <a:ext cx="1027430" cy="690880"/>
          </a:xfrm>
          <a:prstGeom prst="rect">
            <a:avLst/>
          </a:prstGeom>
        </p:spPr>
      </p:pic>
      <p:pic>
        <p:nvPicPr>
          <p:cNvPr id="55" name="图片 54" descr="C:\Users\CF\Desktop\剪影\startup-593324_1920.jpgstartup-593324_1920"/>
          <p:cNvPicPr>
            <a:picLocks noChangeAspect="1"/>
          </p:cNvPicPr>
          <p:nvPr>
            <p:custDataLst>
              <p:tags r:id="rId4"/>
            </p:custDataLst>
          </p:nvPr>
        </p:nvPicPr>
        <p:blipFill>
          <a:blip r:embed="rId5"/>
          <a:srcRect l="16686" r="16686"/>
          <a:stretch>
            <a:fillRect/>
          </a:stretch>
        </p:blipFill>
        <p:spPr>
          <a:xfrm>
            <a:off x="4289425" y="4658360"/>
            <a:ext cx="1081405" cy="1082040"/>
          </a:xfrm>
          <a:prstGeom prst="ellipse">
            <a:avLst/>
          </a:prstGeom>
        </p:spPr>
      </p:pic>
      <p:pic>
        <p:nvPicPr>
          <p:cNvPr id="15" name="图片 14" descr="C:\Users\CF\Desktop\剪影\man-792174_1920.jpgman-792174_1920"/>
          <p:cNvPicPr>
            <a:picLocks noChangeAspect="1"/>
          </p:cNvPicPr>
          <p:nvPr>
            <p:custDataLst>
              <p:tags r:id="rId6"/>
            </p:custDataLst>
          </p:nvPr>
        </p:nvPicPr>
        <p:blipFill>
          <a:blip r:embed="rId7"/>
          <a:srcRect l="16686" r="16686"/>
          <a:stretch>
            <a:fillRect/>
          </a:stretch>
        </p:blipFill>
        <p:spPr>
          <a:xfrm>
            <a:off x="6821170" y="3752850"/>
            <a:ext cx="1081405" cy="1082040"/>
          </a:xfrm>
          <a:prstGeom prst="ellipse">
            <a:avLst/>
          </a:prstGeom>
        </p:spPr>
      </p:pic>
      <p:pic>
        <p:nvPicPr>
          <p:cNvPr id="57" name="图片 56" descr="C:\Users\CF\Desktop\剪影\man-593372_1920.jpgman-593372_1920"/>
          <p:cNvPicPr>
            <a:picLocks noChangeAspect="1"/>
          </p:cNvPicPr>
          <p:nvPr>
            <p:custDataLst>
              <p:tags r:id="rId8"/>
            </p:custDataLst>
          </p:nvPr>
        </p:nvPicPr>
        <p:blipFill>
          <a:blip r:embed="rId9"/>
          <a:srcRect l="16686" r="16686"/>
          <a:stretch>
            <a:fillRect/>
          </a:stretch>
        </p:blipFill>
        <p:spPr>
          <a:xfrm>
            <a:off x="4289425" y="2847340"/>
            <a:ext cx="1081405" cy="1082040"/>
          </a:xfrm>
          <a:prstGeom prst="ellipse">
            <a:avLst/>
          </a:prstGeom>
        </p:spPr>
      </p:pic>
      <p:pic>
        <p:nvPicPr>
          <p:cNvPr id="58" name="图片 57" descr="C:\Users\CF\Desktop\剪影\laptops-593296_1920.jpglaptops-593296_1920"/>
          <p:cNvPicPr>
            <a:picLocks noChangeAspect="1"/>
          </p:cNvPicPr>
          <p:nvPr>
            <p:custDataLst>
              <p:tags r:id="rId10"/>
            </p:custDataLst>
          </p:nvPr>
        </p:nvPicPr>
        <p:blipFill>
          <a:blip r:embed="rId11"/>
          <a:srcRect l="16686" r="16686"/>
          <a:stretch>
            <a:fillRect/>
          </a:stretch>
        </p:blipFill>
        <p:spPr>
          <a:xfrm>
            <a:off x="6821170" y="1941195"/>
            <a:ext cx="1081405" cy="1082040"/>
          </a:xfrm>
          <a:prstGeom prst="ellipse">
            <a:avLst/>
          </a:prstGeom>
        </p:spPr>
      </p:pic>
      <p:cxnSp>
        <p:nvCxnSpPr>
          <p:cNvPr id="112" name="直接连接符 111"/>
          <p:cNvCxnSpPr/>
          <p:nvPr/>
        </p:nvCxnSpPr>
        <p:spPr>
          <a:xfrm>
            <a:off x="6096000" y="1796415"/>
            <a:ext cx="0" cy="4088130"/>
          </a:xfrm>
          <a:prstGeom prst="line">
            <a:avLst/>
          </a:prstGeom>
          <a:ln>
            <a:gradFill>
              <a:gsLst>
                <a:gs pos="0">
                  <a:srgbClr val="FC0249"/>
                </a:gs>
                <a:gs pos="50000">
                  <a:srgbClr val="FC0249"/>
                </a:gs>
                <a:gs pos="100000">
                  <a:srgbClr val="FC0249">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6024245" y="2412365"/>
            <a:ext cx="139700" cy="139700"/>
          </a:xfrm>
          <a:prstGeom prst="ellipse">
            <a:avLst/>
          </a:prstGeom>
          <a:solidFill>
            <a:srgbClr val="FC0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2" name="圆角矩形 31"/>
          <p:cNvSpPr/>
          <p:nvPr/>
        </p:nvSpPr>
        <p:spPr>
          <a:xfrm>
            <a:off x="6710680" y="1882140"/>
            <a:ext cx="4219575" cy="1200150"/>
          </a:xfrm>
          <a:prstGeom prst="roundRect">
            <a:avLst>
              <a:gd name="adj" fmla="val 50000"/>
            </a:avLst>
          </a:prstGeom>
          <a:noFill/>
          <a:ln>
            <a:solidFill>
              <a:srgbClr val="FA6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3" name="文本框 32"/>
          <p:cNvSpPr txBox="1"/>
          <p:nvPr/>
        </p:nvSpPr>
        <p:spPr>
          <a:xfrm>
            <a:off x="6958501" y="1796446"/>
            <a:ext cx="3862546" cy="1082145"/>
          </a:xfrm>
          <a:prstGeom prst="rect">
            <a:avLst/>
          </a:prstGeom>
          <a:noFill/>
        </p:spPr>
        <p:txBody>
          <a:bodyPr wrap="square" rtlCol="0">
            <a:noAutofit/>
          </a:bodyPr>
          <a:lstStyle/>
          <a:p>
            <a:pPr algn="just" fontAlgn="auto">
              <a:lnSpc>
                <a:spcPct val="130000"/>
              </a:lnSpc>
            </a:pPr>
            <a:r>
              <a:rPr lang="en-US" altLang="zh-CN" sz="1200" b="0">
                <a:solidFill>
                  <a:srgbClr val="FF0000"/>
                </a:solidFill>
                <a:ea typeface="Inter"/>
              </a:rPr>
              <a:t>3</a:t>
            </a:r>
            <a:r>
              <a:rPr lang="zh-CN" altLang="en-US" sz="1200" b="0">
                <a:solidFill>
                  <a:srgbClr val="FF0000"/>
                </a:solidFill>
                <a:ea typeface="Inter"/>
              </a:rPr>
              <a:t>，</a:t>
            </a:r>
            <a:r>
              <a:rPr lang="zh-CN" sz="1200" b="0">
                <a:solidFill>
                  <a:srgbClr val="FF0000"/>
                </a:solidFill>
                <a:ea typeface="Inter"/>
              </a:rPr>
              <a:t>核心好处体现</a:t>
            </a:r>
            <a:r>
              <a:rPr lang="zh-CN" altLang="en-US" sz="1200" b="0">
                <a:solidFill>
                  <a:srgbClr val="FF0000"/>
                </a:solidFill>
                <a:ea typeface="Inter"/>
              </a:rPr>
              <a:t>在这几</a:t>
            </a:r>
            <a:r>
              <a:rPr lang="zh-CN" sz="1200" b="0">
                <a:solidFill>
                  <a:srgbClr val="FF0000"/>
                </a:solidFill>
                <a:ea typeface="Inter"/>
              </a:rPr>
              <a:t>个方面，具体如下：</a:t>
            </a:r>
            <a:endParaRPr lang="zh-CN" sz="1200" b="0">
              <a:solidFill>
                <a:srgbClr val="FF0000"/>
              </a:solidFill>
              <a:ea typeface="Inter"/>
            </a:endParaRPr>
          </a:p>
          <a:p>
            <a:pPr algn="just" fontAlgn="auto">
              <a:lnSpc>
                <a:spcPct val="130000"/>
              </a:lnSpc>
            </a:pPr>
            <a:r>
              <a:rPr lang="en-US" altLang="zh-CN" sz="1200" b="1">
                <a:solidFill>
                  <a:srgbClr val="000000"/>
                </a:solidFill>
                <a:ea typeface="Inter"/>
              </a:rPr>
              <a:t>1.</a:t>
            </a:r>
            <a:r>
              <a:rPr lang="zh-CN" sz="1200" b="1">
                <a:solidFill>
                  <a:srgbClr val="000000"/>
                </a:solidFill>
                <a:ea typeface="Inter"/>
              </a:rPr>
              <a:t>解决校园 “找路难” 问题，提升通行效率</a:t>
            </a:r>
            <a:endParaRPr lang="zh-CN" sz="1200" b="1">
              <a:solidFill>
                <a:srgbClr val="000000"/>
              </a:solidFill>
              <a:ea typeface="Inter"/>
            </a:endParaRPr>
          </a:p>
          <a:p>
            <a:pPr algn="just" fontAlgn="auto">
              <a:lnSpc>
                <a:spcPct val="130000"/>
              </a:lnSpc>
            </a:pPr>
            <a:r>
              <a:rPr lang="en-US" altLang="zh-CN" sz="1200" b="1" spc="150">
                <a:solidFill>
                  <a:srgbClr val="000000"/>
                </a:solidFill>
                <a:uFillTx/>
                <a:latin typeface="思源黑体 CN Normal" panose="020B0400000000000000" charset="-122"/>
                <a:ea typeface="Inter" charset="0"/>
                <a:cs typeface="思源黑体 CN Normal" panose="020B0400000000000000" charset="-122"/>
              </a:rPr>
              <a:t>2.</a:t>
            </a:r>
            <a:r>
              <a:rPr lang="zh-CN" sz="1200" b="1">
                <a:solidFill>
                  <a:srgbClr val="000000"/>
                </a:solidFill>
                <a:ea typeface="Inter"/>
              </a:rPr>
              <a:t>整合校园服务，优化综合体验</a:t>
            </a:r>
            <a:endParaRPr lang="zh-CN" sz="1200" b="1">
              <a:solidFill>
                <a:srgbClr val="000000"/>
              </a:solidFill>
              <a:ea typeface="Inter"/>
            </a:endParaRPr>
          </a:p>
          <a:p>
            <a:pPr algn="just" fontAlgn="auto">
              <a:lnSpc>
                <a:spcPct val="130000"/>
              </a:lnSpc>
            </a:pPr>
            <a:r>
              <a:rPr lang="en-US" altLang="zh-CN" sz="1200" b="1" spc="150">
                <a:solidFill>
                  <a:srgbClr val="000000"/>
                </a:solidFill>
                <a:uFillTx/>
                <a:latin typeface="思源黑体 CN Normal" panose="020B0400000000000000" charset="-122"/>
                <a:ea typeface="Inter" charset="0"/>
                <a:cs typeface="思源黑体 CN Normal" panose="020B0400000000000000" charset="-122"/>
              </a:rPr>
              <a:t>3.</a:t>
            </a:r>
            <a:r>
              <a:rPr lang="zh-CN" sz="1200" b="1">
                <a:solidFill>
                  <a:srgbClr val="000000"/>
                </a:solidFill>
                <a:ea typeface="Inter"/>
              </a:rPr>
              <a:t>辅助校园管理，降低运营成本</a:t>
            </a:r>
            <a:endParaRPr lang="zh-CN" sz="1200" b="1">
              <a:solidFill>
                <a:srgbClr val="000000"/>
              </a:solidFill>
              <a:ea typeface="Inter"/>
            </a:endParaRPr>
          </a:p>
          <a:p>
            <a:pPr algn="just" fontAlgn="auto">
              <a:lnSpc>
                <a:spcPct val="130000"/>
              </a:lnSpc>
            </a:pPr>
            <a:r>
              <a:rPr lang="en-US" altLang="zh-CN" sz="1200" b="1" spc="150">
                <a:solidFill>
                  <a:srgbClr val="000000"/>
                </a:solidFill>
                <a:uFillTx/>
                <a:latin typeface="思源黑体 CN Normal" panose="020B0400000000000000" charset="-122"/>
                <a:ea typeface="Inter" charset="0"/>
                <a:cs typeface="思源黑体 CN Normal" panose="020B0400000000000000" charset="-122"/>
              </a:rPr>
              <a:t>4.</a:t>
            </a:r>
            <a:r>
              <a:rPr lang="zh-CN" sz="1200" b="1">
                <a:solidFill>
                  <a:srgbClr val="000000"/>
                </a:solidFill>
                <a:ea typeface="Inter"/>
              </a:rPr>
              <a:t>提升校园信息化水平，塑造良好形象</a:t>
            </a:r>
            <a:endParaRPr lang="zh-CN" altLang="en-US" sz="1200" b="1" spc="150">
              <a:solidFill>
                <a:srgbClr val="000000"/>
              </a:solidFill>
              <a:uFillTx/>
              <a:latin typeface="思源黑体 CN Normal" panose="020B0400000000000000" charset="-122"/>
              <a:ea typeface="Inter"/>
              <a:cs typeface="思源黑体 CN Normal" panose="020B0400000000000000" charset="-122"/>
            </a:endParaRPr>
          </a:p>
        </p:txBody>
      </p:sp>
      <p:sp>
        <p:nvSpPr>
          <p:cNvPr id="26" name="椭圆 25"/>
          <p:cNvSpPr/>
          <p:nvPr/>
        </p:nvSpPr>
        <p:spPr>
          <a:xfrm flipH="1">
            <a:off x="6028055" y="3318510"/>
            <a:ext cx="139700" cy="139700"/>
          </a:xfrm>
          <a:prstGeom prst="ellipse">
            <a:avLst/>
          </a:prstGeom>
          <a:solidFill>
            <a:srgbClr val="FA6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7" name="圆角矩形 26"/>
          <p:cNvSpPr/>
          <p:nvPr/>
        </p:nvSpPr>
        <p:spPr>
          <a:xfrm flipH="1">
            <a:off x="1261790" y="2788247"/>
            <a:ext cx="4219575" cy="1200150"/>
          </a:xfrm>
          <a:prstGeom prst="roundRect">
            <a:avLst>
              <a:gd name="adj" fmla="val 50000"/>
            </a:avLst>
          </a:prstGeom>
          <a:noFill/>
          <a:ln>
            <a:solidFill>
              <a:srgbClr val="FA6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cs typeface="思源黑体 CN Normal" panose="020B0400000000000000" charset="-122"/>
              </a:rPr>
              <a:t>校园导航</a:t>
            </a:r>
            <a:r>
              <a:rPr lang="en-US" altLang="zh-CN" b="1">
                <a:solidFill>
                  <a:srgbClr val="FF0000"/>
                </a:solidFill>
                <a:cs typeface="思源黑体 CN Normal" panose="020B0400000000000000" charset="-122"/>
              </a:rPr>
              <a:t>1</a:t>
            </a:r>
            <a:r>
              <a:rPr lang="en-US" altLang="zh-CN">
                <a:solidFill>
                  <a:srgbClr val="FF0000"/>
                </a:solidFill>
                <a:cs typeface="思源黑体 CN Normal" panose="020B0400000000000000" charset="-122"/>
              </a:rPr>
              <a:t>.</a:t>
            </a:r>
            <a:r>
              <a:rPr lang="en-US" altLang="zh-CN" sz="1600">
                <a:cs typeface="思源黑体 CN Normal" panose="020B0400000000000000" charset="-122"/>
              </a:rPr>
              <a:t> </a:t>
            </a:r>
            <a:r>
              <a:rPr lang="zh-CN" altLang="en-US" sz="1600">
                <a:solidFill>
                  <a:srgbClr val="FFFFFF"/>
                </a:solidFill>
                <a:cs typeface="思源黑体 CN Normal" panose="020B0400000000000000" charset="-122"/>
              </a:rPr>
              <a:t>系统功能页</a:t>
            </a:r>
            <a:endParaRPr lang="zh-CN" altLang="en-US" sz="1600">
              <a:solidFill>
                <a:srgbClr val="FFFFFF"/>
              </a:solidFill>
              <a:cs typeface="思源黑体 CN Normal" panose="020B0400000000000000" charset="-122"/>
            </a:endParaRPr>
          </a:p>
          <a:p>
            <a:pPr algn="ctr"/>
            <a:r>
              <a:rPr lang="zh-CN" altLang="en-US" sz="1600">
                <a:solidFill>
                  <a:srgbClr val="FFFFFF"/>
                </a:solidFill>
                <a:cs typeface="思源黑体 CN Normal" panose="020B0400000000000000" charset="-122"/>
              </a:rPr>
              <a:t>- 分点展示：快速定位（教学楼</a:t>
            </a:r>
            <a:r>
              <a:rPr lang="en-US" altLang="zh-CN" sz="1600">
                <a:solidFill>
                  <a:srgbClr val="FFFFFF"/>
                </a:solidFill>
                <a:cs typeface="思源黑体 CN Normal" panose="020B0400000000000000" charset="-122"/>
              </a:rPr>
              <a:t>/</a:t>
            </a:r>
            <a:r>
              <a:rPr lang="zh-CN" altLang="en-US" sz="1600">
                <a:solidFill>
                  <a:srgbClr val="FFFFFF"/>
                </a:solidFill>
                <a:cs typeface="思源黑体 CN Normal" panose="020B0400000000000000" charset="-122"/>
              </a:rPr>
              <a:t>图书馆等）、路线规划、目的地查找</a:t>
            </a:r>
            <a:endParaRPr lang="zh-CN" altLang="en-US" sz="1600">
              <a:solidFill>
                <a:srgbClr val="FFFFFF"/>
              </a:solidFill>
              <a:cs typeface="思源黑体 CN Normal" panose="020B0400000000000000" charset="-122"/>
            </a:endParaRPr>
          </a:p>
          <a:p>
            <a:pPr algn="ctr"/>
            <a:r>
              <a:rPr lang="zh-CN" altLang="en-US" sz="1600">
                <a:solidFill>
                  <a:srgbClr val="FFFFFF"/>
                </a:solidFill>
                <a:cs typeface="思源黑体 CN Normal" panose="020B0400000000000000" charset="-122"/>
              </a:rPr>
              <a:t>- 配图：功能按钮截图（如你页面中的“查找”按钮、输入框</a:t>
            </a:r>
            <a:r>
              <a:rPr lang="zh-CN" altLang="en-US">
                <a:solidFill>
                  <a:srgbClr val="FFFFFF"/>
                </a:solidFill>
                <a:cs typeface="思源黑体 CN Normal" panose="020B0400000000000000" charset="-122"/>
              </a:rPr>
              <a:t>）</a:t>
            </a:r>
            <a:endParaRPr lang="zh-CN" altLang="en-US">
              <a:solidFill>
                <a:srgbClr val="FFFFFF"/>
              </a:solidFill>
              <a:cs typeface="思源黑体 CN Normal" panose="020B0400000000000000" charset="-122"/>
            </a:endParaRPr>
          </a:p>
        </p:txBody>
      </p:sp>
      <p:sp>
        <p:nvSpPr>
          <p:cNvPr id="35" name="椭圆 34"/>
          <p:cNvSpPr/>
          <p:nvPr/>
        </p:nvSpPr>
        <p:spPr>
          <a:xfrm>
            <a:off x="6024245" y="4224020"/>
            <a:ext cx="139700" cy="139700"/>
          </a:xfrm>
          <a:prstGeom prst="ellipse">
            <a:avLst/>
          </a:prstGeom>
          <a:solidFill>
            <a:srgbClr val="FC0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6" name="圆角矩形 35"/>
          <p:cNvSpPr/>
          <p:nvPr/>
        </p:nvSpPr>
        <p:spPr>
          <a:xfrm>
            <a:off x="6710680" y="3693160"/>
            <a:ext cx="4219575" cy="1200150"/>
          </a:xfrm>
          <a:prstGeom prst="roundRect">
            <a:avLst>
              <a:gd name="adj" fmla="val 50000"/>
            </a:avLst>
          </a:prstGeom>
          <a:noFill/>
          <a:ln>
            <a:solidFill>
              <a:srgbClr val="FA6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8" name="文本框 37"/>
          <p:cNvSpPr txBox="1"/>
          <p:nvPr/>
        </p:nvSpPr>
        <p:spPr>
          <a:xfrm>
            <a:off x="6958501" y="3693187"/>
            <a:ext cx="3862534" cy="1141732"/>
          </a:xfrm>
          <a:prstGeom prst="rect">
            <a:avLst/>
          </a:prstGeom>
          <a:noFill/>
        </p:spPr>
        <p:txBody>
          <a:bodyPr wrap="square" rtlCol="0">
            <a:noAutofit/>
          </a:bodyPr>
          <a:lstStyle/>
          <a:p>
            <a:pPr lvl="1" algn="just">
              <a:buChar char="•"/>
            </a:pPr>
            <a:r>
              <a:rPr lang="zh-CN" sz="1400" b="0">
                <a:solidFill>
                  <a:srgbClr val="000000"/>
                </a:solidFill>
                <a:ea typeface="Inter"/>
              </a:rPr>
              <a:t>校园导航是校园数字化建设的重要组成部分，能直观体现学校的信息化服务能力。</a:t>
            </a:r>
            <a:endParaRPr lang="zh-CN" sz="1400" b="0">
              <a:solidFill>
                <a:srgbClr val="000000"/>
              </a:solidFill>
              <a:ea typeface="Inter"/>
            </a:endParaRPr>
          </a:p>
          <a:p>
            <a:pPr lvl="1" algn="just">
              <a:buChar char="•"/>
            </a:pPr>
            <a:r>
              <a:rPr lang="zh-CN" sz="1400" b="0">
                <a:solidFill>
                  <a:srgbClr val="000000"/>
                </a:solidFill>
                <a:ea typeface="Inter"/>
              </a:rPr>
              <a:t>对于来访的家长、企业合作人员等，便捷的导航服务可以留下专业、贴心的印象，提升学校的对外形象。</a:t>
            </a:r>
            <a:endParaRPr lang="zh-CN" altLang="en-US" sz="1400" b="0" spc="150">
              <a:solidFill>
                <a:srgbClr val="000000"/>
              </a:solidFill>
              <a:uFillTx/>
              <a:latin typeface="思源黑体 CN Normal" panose="020B0400000000000000" charset="-122"/>
              <a:ea typeface="Inter"/>
              <a:cs typeface="思源黑体 CN Normal" panose="020B0400000000000000" charset="-122"/>
            </a:endParaRPr>
          </a:p>
        </p:txBody>
      </p:sp>
      <p:sp>
        <p:nvSpPr>
          <p:cNvPr id="41" name="椭圆 40"/>
          <p:cNvSpPr/>
          <p:nvPr/>
        </p:nvSpPr>
        <p:spPr>
          <a:xfrm flipH="1">
            <a:off x="6028055" y="5129530"/>
            <a:ext cx="139700" cy="139700"/>
          </a:xfrm>
          <a:prstGeom prst="ellipse">
            <a:avLst/>
          </a:prstGeom>
          <a:solidFill>
            <a:srgbClr val="FA6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2" name="圆角矩形 41"/>
          <p:cNvSpPr/>
          <p:nvPr/>
        </p:nvSpPr>
        <p:spPr>
          <a:xfrm flipH="1">
            <a:off x="1261745" y="4598670"/>
            <a:ext cx="4219575" cy="1200150"/>
          </a:xfrm>
          <a:prstGeom prst="roundRect">
            <a:avLst>
              <a:gd name="adj" fmla="val 50000"/>
            </a:avLst>
          </a:prstGeom>
          <a:noFill/>
          <a:ln>
            <a:solidFill>
              <a:srgbClr val="FA6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5" name="文本框 44"/>
          <p:cNvSpPr txBox="1"/>
          <p:nvPr/>
        </p:nvSpPr>
        <p:spPr>
          <a:xfrm flipH="1">
            <a:off x="1510049" y="4224009"/>
            <a:ext cx="4110408" cy="1081998"/>
          </a:xfrm>
          <a:prstGeom prst="rect">
            <a:avLst/>
          </a:prstGeom>
          <a:noFill/>
        </p:spPr>
        <p:txBody>
          <a:bodyPr wrap="square" rtlCol="0">
            <a:noAutofit/>
          </a:bodyPr>
          <a:lstStyle/>
          <a:p>
            <a:pPr algn="just" fontAlgn="auto">
              <a:lnSpc>
                <a:spcPct val="130000"/>
              </a:lnSpc>
            </a:pPr>
            <a:r>
              <a:rPr lang="zh-CN" altLang="en-US" b="1" spc="150">
                <a:solidFill>
                  <a:srgbClr val="FF0000"/>
                </a:solidFill>
                <a:uFillTx/>
                <a:latin typeface="思源黑体 CN Normal" panose="020B0400000000000000" charset="-122"/>
                <a:ea typeface="思源黑体 CN Normal" panose="020B0400000000000000" charset="-122"/>
                <a:cs typeface="思源黑体 CN Normal" panose="020B0400000000000000" charset="-122"/>
              </a:rPr>
              <a:t>使用流程页</a:t>
            </a:r>
            <a:r>
              <a:rPr lang="en-US" altLang="zh-CN" b="1" spc="150">
                <a:solidFill>
                  <a:srgbClr val="FF0000"/>
                </a:solidFill>
                <a:uFillTx/>
                <a:latin typeface="思源黑体 CN Normal" panose="020B0400000000000000" charset="-122"/>
                <a:ea typeface="思源黑体 CN Normal" panose="020B0400000000000000" charset="-122"/>
                <a:cs typeface="思源黑体 CN Normal" panose="020B0400000000000000" charset="-122"/>
              </a:rPr>
              <a:t>2</a:t>
            </a:r>
            <a:r>
              <a:rPr lang="zh-CN" altLang="en-US" b="1" spc="150">
                <a:solidFill>
                  <a:srgbClr val="FF0000"/>
                </a:solidFill>
                <a:uFillTx/>
                <a:latin typeface="思源黑体 CN Normal" panose="020B0400000000000000" charset="-122"/>
                <a:ea typeface="思源黑体 CN Normal" panose="020B0400000000000000" charset="-122"/>
                <a:cs typeface="思源黑体 CN Normal" panose="020B0400000000000000" charset="-122"/>
              </a:rPr>
              <a:t>，</a:t>
            </a:r>
            <a:endParaRPr lang="zh-CN" altLang="en-US" b="1" spc="150">
              <a:solidFill>
                <a:srgbClr val="FF0000"/>
              </a:solidFill>
              <a:uFillTx/>
              <a:latin typeface="思源黑体 CN Normal" panose="020B0400000000000000" charset="-122"/>
              <a:ea typeface="思源黑体 CN Normal" panose="020B0400000000000000" charset="-122"/>
              <a:cs typeface="思源黑体 CN Normal" panose="020B0400000000000000" charset="-122"/>
            </a:endParaRPr>
          </a:p>
          <a:p>
            <a:pPr algn="just" fontAlgn="auto">
              <a:lnSpc>
                <a:spcPct val="130000"/>
              </a:lnSpc>
            </a:pPr>
            <a:r>
              <a:rPr lang="en-US" altLang="zh-CN" sz="1400"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rPr>
              <a:t>1.</a:t>
            </a:r>
            <a:r>
              <a:rPr lang="zh-CN" altLang="en-US" sz="1400"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rPr>
              <a:t> 用流程图展示：打开系统→输入目的地→点击查找→查看导航路线</a:t>
            </a:r>
            <a:endParaRPr lang="zh-CN" altLang="en-US" sz="1400"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endParaRPr>
          </a:p>
          <a:p>
            <a:pPr algn="just" fontAlgn="auto">
              <a:lnSpc>
                <a:spcPct val="130000"/>
              </a:lnSpc>
            </a:pPr>
            <a:r>
              <a:rPr lang="en-US" altLang="zh-CN" sz="1400"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rPr>
              <a:t>2.</a:t>
            </a:r>
            <a:r>
              <a:rPr lang="zh-CN" altLang="en-US" sz="1400"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rPr>
              <a:t>标注关键步骤（如输入框填“图书馆”、点击蓝色“查找”按钮</a:t>
            </a:r>
            <a:r>
              <a:rPr lang="zh-CN" altLang="en-US" sz="14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a:t>
            </a:r>
            <a:endParaRPr lang="zh-CN" altLang="en-US" sz="14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endParaRPr>
          </a:p>
        </p:txBody>
      </p:sp>
      <p:pic>
        <p:nvPicPr>
          <p:cNvPr id="24" name="图片 23" descr="资源 1@3x"/>
          <p:cNvPicPr>
            <a:picLocks noChangeAspect="1"/>
          </p:cNvPicPr>
          <p:nvPr/>
        </p:nvPicPr>
        <p:blipFill>
          <a:blip r:embed="rId12"/>
          <a:stretch>
            <a:fillRect/>
          </a:stretch>
        </p:blipFill>
        <p:spPr>
          <a:xfrm>
            <a:off x="988683" y="4363683"/>
            <a:ext cx="521335" cy="326390"/>
          </a:xfrm>
          <a:prstGeom prst="rect">
            <a:avLst/>
          </a:prstGeom>
        </p:spPr>
      </p:pic>
      <p:pic>
        <p:nvPicPr>
          <p:cNvPr id="25" name="图片 24" descr="资源 3@3x"/>
          <p:cNvPicPr>
            <a:picLocks noChangeAspect="1"/>
          </p:cNvPicPr>
          <p:nvPr/>
        </p:nvPicPr>
        <p:blipFill>
          <a:blip r:embed="rId13"/>
          <a:stretch>
            <a:fillRect/>
          </a:stretch>
        </p:blipFill>
        <p:spPr>
          <a:xfrm>
            <a:off x="10448290" y="1796415"/>
            <a:ext cx="613410" cy="783590"/>
          </a:xfrm>
          <a:prstGeom prst="rect">
            <a:avLst/>
          </a:prstGeom>
        </p:spPr>
      </p:pic>
      <p:pic>
        <p:nvPicPr>
          <p:cNvPr id="2" name="图片 1" descr="资源 10@3x"/>
          <p:cNvPicPr>
            <a:picLocks noChangeAspect="1"/>
          </p:cNvPicPr>
          <p:nvPr/>
        </p:nvPicPr>
        <p:blipFill>
          <a:blip r:embed="rId14"/>
          <a:stretch>
            <a:fillRect/>
          </a:stretch>
        </p:blipFill>
        <p:spPr>
          <a:xfrm>
            <a:off x="5039995" y="3458210"/>
            <a:ext cx="580390" cy="683895"/>
          </a:xfrm>
          <a:prstGeom prst="rect">
            <a:avLst/>
          </a:prstGeom>
        </p:spPr>
      </p:pic>
      <p:pic>
        <p:nvPicPr>
          <p:cNvPr id="3" name="图片 2" descr="资源 6@3x"/>
          <p:cNvPicPr>
            <a:picLocks noChangeAspect="1"/>
          </p:cNvPicPr>
          <p:nvPr/>
        </p:nvPicPr>
        <p:blipFill>
          <a:blip r:embed="rId15"/>
          <a:stretch>
            <a:fillRect/>
          </a:stretch>
        </p:blipFill>
        <p:spPr>
          <a:xfrm>
            <a:off x="10671810" y="5577205"/>
            <a:ext cx="922020" cy="956945"/>
          </a:xfrm>
          <a:prstGeom prst="rect">
            <a:avLst/>
          </a:prstGeom>
        </p:spPr>
      </p:pic>
      <p:pic>
        <p:nvPicPr>
          <p:cNvPr id="28" name="图片 27" descr="资源 150@3x"/>
          <p:cNvPicPr>
            <a:picLocks noChangeAspect="1"/>
          </p:cNvPicPr>
          <p:nvPr/>
        </p:nvPicPr>
        <p:blipFill>
          <a:blip r:embed="rId16"/>
          <a:stretch>
            <a:fillRect/>
          </a:stretch>
        </p:blipFill>
        <p:spPr>
          <a:xfrm>
            <a:off x="567690" y="2236470"/>
            <a:ext cx="236855" cy="165100"/>
          </a:xfrm>
          <a:prstGeom prst="rect">
            <a:avLst/>
          </a:prstGeom>
        </p:spPr>
      </p:pic>
      <p:pic>
        <p:nvPicPr>
          <p:cNvPr id="4" name="图片 3" descr="资源 9@3x"/>
          <p:cNvPicPr>
            <a:picLocks noChangeAspect="1"/>
          </p:cNvPicPr>
          <p:nvPr/>
        </p:nvPicPr>
        <p:blipFill>
          <a:blip r:embed="rId17"/>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8"/>
          <a:stretch>
            <a:fillRect/>
          </a:stretch>
        </p:blipFill>
        <p:spPr>
          <a:xfrm>
            <a:off x="5798185" y="4669790"/>
            <a:ext cx="207645" cy="133985"/>
          </a:xfrm>
          <a:prstGeom prst="rect">
            <a:avLst/>
          </a:prstGeom>
        </p:spPr>
      </p:pic>
      <p:pic>
        <p:nvPicPr>
          <p:cNvPr id="8" name="图片 7" descr="资源 51@3x"/>
          <p:cNvPicPr>
            <a:picLocks noChangeAspect="1"/>
          </p:cNvPicPr>
          <p:nvPr/>
        </p:nvPicPr>
        <p:blipFill>
          <a:blip r:embed="rId19"/>
          <a:stretch>
            <a:fillRect/>
          </a:stretch>
        </p:blipFill>
        <p:spPr>
          <a:xfrm flipV="1">
            <a:off x="9055100" y="5563235"/>
            <a:ext cx="82550" cy="76200"/>
          </a:xfrm>
          <a:prstGeom prst="rect">
            <a:avLst/>
          </a:prstGeom>
        </p:spPr>
      </p:pic>
      <p:pic>
        <p:nvPicPr>
          <p:cNvPr id="9" name="图片 8" descr="资源 52@3x"/>
          <p:cNvPicPr>
            <a:picLocks noChangeAspect="1"/>
          </p:cNvPicPr>
          <p:nvPr/>
        </p:nvPicPr>
        <p:blipFill>
          <a:blip r:embed="rId20"/>
          <a:stretch>
            <a:fillRect/>
          </a:stretch>
        </p:blipFill>
        <p:spPr>
          <a:xfrm>
            <a:off x="11517630" y="2997835"/>
            <a:ext cx="76200" cy="76200"/>
          </a:xfrm>
          <a:prstGeom prst="rect">
            <a:avLst/>
          </a:prstGeom>
        </p:spPr>
      </p:pic>
      <p:pic>
        <p:nvPicPr>
          <p:cNvPr id="11" name="图片 10" descr="资源 53@3x"/>
          <p:cNvPicPr>
            <a:picLocks noChangeAspect="1"/>
          </p:cNvPicPr>
          <p:nvPr/>
        </p:nvPicPr>
        <p:blipFill>
          <a:blip r:embed="rId21"/>
          <a:stretch>
            <a:fillRect/>
          </a:stretch>
        </p:blipFill>
        <p:spPr>
          <a:xfrm>
            <a:off x="381000" y="508635"/>
            <a:ext cx="151130" cy="191135"/>
          </a:xfrm>
          <a:prstGeom prst="rect">
            <a:avLst/>
          </a:prstGeom>
        </p:spPr>
      </p:pic>
      <p:pic>
        <p:nvPicPr>
          <p:cNvPr id="34" name="图片 33" descr="资源 54@3x"/>
          <p:cNvPicPr>
            <a:picLocks noChangeAspect="1"/>
          </p:cNvPicPr>
          <p:nvPr/>
        </p:nvPicPr>
        <p:blipFill>
          <a:blip r:embed="rId22"/>
          <a:stretch>
            <a:fillRect/>
          </a:stretch>
        </p:blipFill>
        <p:spPr>
          <a:xfrm>
            <a:off x="11200130" y="3984625"/>
            <a:ext cx="207645" cy="207645"/>
          </a:xfrm>
          <a:prstGeom prst="rect">
            <a:avLst/>
          </a:prstGeom>
        </p:spPr>
      </p:pic>
      <p:pic>
        <p:nvPicPr>
          <p:cNvPr id="12" name="图片 11" descr="资源 55@3x"/>
          <p:cNvPicPr>
            <a:picLocks noChangeAspect="1"/>
          </p:cNvPicPr>
          <p:nvPr/>
        </p:nvPicPr>
        <p:blipFill>
          <a:blip r:embed="rId23"/>
          <a:stretch>
            <a:fillRect/>
          </a:stretch>
        </p:blipFill>
        <p:spPr>
          <a:xfrm>
            <a:off x="9223375" y="758825"/>
            <a:ext cx="151130" cy="151130"/>
          </a:xfrm>
          <a:prstGeom prst="rect">
            <a:avLst/>
          </a:prstGeom>
        </p:spPr>
      </p:pic>
      <p:pic>
        <p:nvPicPr>
          <p:cNvPr id="14" name="图片 13" descr="资源 56@3x"/>
          <p:cNvPicPr>
            <a:picLocks noChangeAspect="1"/>
          </p:cNvPicPr>
          <p:nvPr/>
        </p:nvPicPr>
        <p:blipFill>
          <a:blip r:embed="rId24"/>
          <a:stretch>
            <a:fillRect/>
          </a:stretch>
        </p:blipFill>
        <p:spPr>
          <a:xfrm>
            <a:off x="1784350" y="1738630"/>
            <a:ext cx="113665" cy="13398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l="-10800" r="-10800"/>
          </a:stretch>
        </a:blipFill>
        <a:effectLst/>
      </p:bgPr>
    </p:bg>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2"/>
          <a:srcRect b="76346"/>
          <a:stretch>
            <a:fillRect/>
          </a:stretch>
        </p:blipFill>
        <p:spPr>
          <a:xfrm>
            <a:off x="0" y="374650"/>
            <a:ext cx="658495" cy="252095"/>
          </a:xfrm>
          <a:prstGeom prst="rect">
            <a:avLst/>
          </a:prstGeom>
          <a:effectLst>
            <a:outerShdw blurRad="127000" dist="38100" algn="l" rotWithShape="0">
              <a:prstClr val="black">
                <a:alpha val="20000"/>
              </a:prstClr>
            </a:outerShdw>
          </a:effectLst>
        </p:spPr>
      </p:pic>
      <p:sp>
        <p:nvSpPr>
          <p:cNvPr id="13" name="文本框 12"/>
          <p:cNvSpPr txBox="1"/>
          <p:nvPr/>
        </p:nvSpPr>
        <p:spPr>
          <a:xfrm>
            <a:off x="892366" y="177483"/>
            <a:ext cx="10407210" cy="1544038"/>
          </a:xfrm>
          <a:prstGeom prst="rect">
            <a:avLst/>
          </a:prstGeom>
          <a:noFill/>
        </p:spPr>
        <p:txBody>
          <a:bodyPr wrap="square" rtlCol="0">
            <a:noAutofit/>
          </a:bodyPr>
          <a:lstStyle/>
          <a:p>
            <a:pPr algn="l"/>
            <a:r>
              <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定位导航</a:t>
            </a:r>
            <a:endPar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a:p>
            <a:pPr algn="l"/>
            <a:r>
              <a:rPr lang="zh-CN" altLang="en-US" sz="2000" spc="500">
                <a:solidFill>
                  <a:srgbClr val="FFC000"/>
                </a:solidFill>
                <a:uFillTx/>
                <a:latin typeface="思源黑体 CN Heavy" panose="020B0A00000000000000" charset="-122"/>
                <a:ea typeface="思源黑体 CN Heavy" panose="020B0A00000000000000" charset="-122"/>
                <a:cs typeface="思源黑体 CN Normal" panose="020B0400000000000000" charset="-122"/>
              </a:rPr>
              <a:t>有一中技术，能让我们在忙忙人海中精准找到彼此，误差甚至可以控制在几厘米，听起来是不是很不可思议吧，其实这就是我们生活中常见的几种人员定位技术接下来我讲解一下。</a:t>
            </a:r>
            <a:endParaRPr lang="zh-CN" altLang="en-US" sz="2000" spc="500">
              <a:solidFill>
                <a:srgbClr val="FFC000"/>
              </a:solidFill>
              <a:uFillTx/>
              <a:latin typeface="思源黑体 CN Heavy" panose="020B0A00000000000000" charset="-122"/>
              <a:ea typeface="思源黑体 CN Heavy" panose="020B0A00000000000000" charset="-122"/>
              <a:cs typeface="思源黑体 CN Normal" panose="020B0400000000000000" charset="-122"/>
            </a:endParaRPr>
          </a:p>
        </p:txBody>
      </p:sp>
      <p:pic>
        <p:nvPicPr>
          <p:cNvPr id="5" name="图片 4" descr="资源 2@3x"/>
          <p:cNvPicPr>
            <a:picLocks noChangeAspect="1"/>
          </p:cNvPicPr>
          <p:nvPr/>
        </p:nvPicPr>
        <p:blipFill>
          <a:blip r:embed="rId2"/>
          <a:srcRect b="76346"/>
          <a:stretch>
            <a:fillRect/>
          </a:stretch>
        </p:blipFill>
        <p:spPr>
          <a:xfrm>
            <a:off x="0" y="6735445"/>
            <a:ext cx="12192000" cy="136525"/>
          </a:xfrm>
          <a:prstGeom prst="rect">
            <a:avLst/>
          </a:prstGeom>
          <a:effectLst/>
        </p:spPr>
      </p:pic>
      <p:cxnSp>
        <p:nvCxnSpPr>
          <p:cNvPr id="6" name="直接连接符 5"/>
          <p:cNvCxnSpPr/>
          <p:nvPr/>
        </p:nvCxnSpPr>
        <p:spPr>
          <a:xfrm>
            <a:off x="791845" y="389255"/>
            <a:ext cx="0" cy="222885"/>
          </a:xfrm>
          <a:prstGeom prst="line">
            <a:avLst/>
          </a:prstGeom>
          <a:ln w="254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10" name="图片 9" descr="图层 56"/>
          <p:cNvPicPr>
            <a:picLocks noChangeAspect="1"/>
          </p:cNvPicPr>
          <p:nvPr/>
        </p:nvPicPr>
        <p:blipFill>
          <a:blip r:embed="rId3"/>
          <a:srcRect l="57593" t="31559" r="-382" b="352"/>
          <a:stretch>
            <a:fillRect/>
          </a:stretch>
        </p:blipFill>
        <p:spPr>
          <a:xfrm>
            <a:off x="10923905" y="273050"/>
            <a:ext cx="1027430" cy="690880"/>
          </a:xfrm>
          <a:prstGeom prst="rect">
            <a:avLst/>
          </a:prstGeom>
        </p:spPr>
      </p:pic>
      <p:pic>
        <p:nvPicPr>
          <p:cNvPr id="21" name="图片 20" descr="C:\Users\CF\Desktop\剪影\student-849828_1920.jpgstudent-849828_1920"/>
          <p:cNvPicPr>
            <a:picLocks noChangeAspect="1"/>
          </p:cNvPicPr>
          <p:nvPr>
            <p:custDataLst>
              <p:tags r:id="rId4"/>
            </p:custDataLst>
          </p:nvPr>
        </p:nvPicPr>
        <p:blipFill>
          <a:blip r:embed="rId5"/>
          <a:srcRect l="18814" r="18814"/>
          <a:stretch>
            <a:fillRect/>
          </a:stretch>
        </p:blipFill>
        <p:spPr>
          <a:xfrm>
            <a:off x="8578215" y="2224405"/>
            <a:ext cx="2619375" cy="2799715"/>
          </a:xfrm>
          <a:prstGeom prst="rect">
            <a:avLst/>
          </a:prstGeom>
        </p:spPr>
      </p:pic>
      <p:pic>
        <p:nvPicPr>
          <p:cNvPr id="24" name="图片 23" descr="C:\Users\CF\Desktop\剪影\student-849826_1920.jpgstudent-849826_1920"/>
          <p:cNvPicPr>
            <a:picLocks noChangeAspect="1"/>
          </p:cNvPicPr>
          <p:nvPr>
            <p:custDataLst>
              <p:tags r:id="rId6"/>
            </p:custDataLst>
          </p:nvPr>
        </p:nvPicPr>
        <p:blipFill>
          <a:blip r:embed="rId7"/>
          <a:srcRect l="18814" r="18814"/>
          <a:stretch>
            <a:fillRect/>
          </a:stretch>
        </p:blipFill>
        <p:spPr>
          <a:xfrm>
            <a:off x="4390390" y="1721485"/>
            <a:ext cx="3412490" cy="3647440"/>
          </a:xfrm>
          <a:prstGeom prst="rect">
            <a:avLst/>
          </a:prstGeom>
        </p:spPr>
      </p:pic>
      <p:pic>
        <p:nvPicPr>
          <p:cNvPr id="4" name="图片 3" descr="C:\Users\CF\Desktop\剪影\student-849821_1920.jpgstudent-849821_1920"/>
          <p:cNvPicPr>
            <a:picLocks noChangeAspect="1"/>
          </p:cNvPicPr>
          <p:nvPr>
            <p:custDataLst>
              <p:tags r:id="rId8"/>
            </p:custDataLst>
          </p:nvPr>
        </p:nvPicPr>
        <p:blipFill>
          <a:blip r:embed="rId9"/>
          <a:srcRect l="17376" r="17376"/>
          <a:stretch>
            <a:fillRect/>
          </a:stretch>
        </p:blipFill>
        <p:spPr>
          <a:xfrm>
            <a:off x="995680" y="2224405"/>
            <a:ext cx="2619375" cy="2799715"/>
          </a:xfrm>
          <a:prstGeom prst="rect">
            <a:avLst/>
          </a:prstGeom>
        </p:spPr>
      </p:pic>
      <p:sp>
        <p:nvSpPr>
          <p:cNvPr id="41" name="矩形 40"/>
          <p:cNvSpPr/>
          <p:nvPr/>
        </p:nvSpPr>
        <p:spPr>
          <a:xfrm>
            <a:off x="995680" y="5003165"/>
            <a:ext cx="2619375" cy="543560"/>
          </a:xfrm>
          <a:prstGeom prst="rect">
            <a:avLst/>
          </a:prstGeom>
          <a:solidFill>
            <a:srgbClr val="FC0249"/>
          </a:solidFill>
          <a:ln>
            <a:noFill/>
          </a:ln>
          <a:effectLst>
            <a:outerShdw blurRad="127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42" name="文本框 41"/>
          <p:cNvSpPr txBox="1"/>
          <p:nvPr/>
        </p:nvSpPr>
        <p:spPr>
          <a:xfrm>
            <a:off x="1375728" y="5075555"/>
            <a:ext cx="1859280" cy="398780"/>
          </a:xfrm>
          <a:prstGeom prst="rect">
            <a:avLst/>
          </a:prstGeom>
          <a:noFill/>
        </p:spPr>
        <p:txBody>
          <a:bodyPr wrap="none" rtlCol="0">
            <a:spAutoFit/>
          </a:bodyPr>
          <a:lstStyle/>
          <a:p>
            <a:pPr algn="ctr"/>
            <a:r>
              <a:rPr lang="zh-CN" altLang="en-US" sz="2000" spc="200">
                <a:solidFill>
                  <a:schemeClr val="bg1"/>
                </a:solidFill>
                <a:uFillTx/>
                <a:latin typeface="思源黑体 CN Medium" panose="020B0600000000000000" charset="-122"/>
                <a:ea typeface="思源黑体 CN Medium" panose="020B0600000000000000" charset="-122"/>
                <a:cs typeface="思源黑体 CN Medium" panose="020B0600000000000000" charset="-122"/>
              </a:rPr>
              <a:t>校园布局导航</a:t>
            </a:r>
            <a:endParaRPr lang="en-US" altLang="zh-CN" sz="2000" spc="200">
              <a:solidFill>
                <a:schemeClr val="bg1"/>
              </a:solidFill>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43" name="矩形 42"/>
          <p:cNvSpPr/>
          <p:nvPr/>
        </p:nvSpPr>
        <p:spPr>
          <a:xfrm>
            <a:off x="8578167" y="5024193"/>
            <a:ext cx="2619375" cy="543560"/>
          </a:xfrm>
          <a:prstGeom prst="rect">
            <a:avLst/>
          </a:prstGeom>
          <a:solidFill>
            <a:srgbClr val="FC0249"/>
          </a:solidFill>
          <a:ln>
            <a:noFill/>
          </a:ln>
          <a:effectLst>
            <a:outerShdw blurRad="127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charset="-122"/>
            </a:endParaRPr>
          </a:p>
        </p:txBody>
      </p:sp>
      <p:sp>
        <p:nvSpPr>
          <p:cNvPr id="44" name="文本框 43"/>
          <p:cNvSpPr txBox="1"/>
          <p:nvPr/>
        </p:nvSpPr>
        <p:spPr>
          <a:xfrm>
            <a:off x="9377680" y="5075555"/>
            <a:ext cx="1021080" cy="398780"/>
          </a:xfrm>
          <a:prstGeom prst="rect">
            <a:avLst/>
          </a:prstGeom>
          <a:noFill/>
        </p:spPr>
        <p:txBody>
          <a:bodyPr wrap="none" rtlCol="0">
            <a:spAutoFit/>
          </a:bodyPr>
          <a:lstStyle/>
          <a:p>
            <a:pPr algn="ctr"/>
            <a:r>
              <a:rPr lang="zh-CN" altLang="en-US" sz="2000" spc="200">
                <a:solidFill>
                  <a:schemeClr val="bg1"/>
                </a:solidFill>
                <a:uFillTx/>
                <a:latin typeface="思源黑体 CN Medium" panose="020B0600000000000000" charset="-122"/>
                <a:ea typeface="思源黑体 CN Medium" panose="020B0600000000000000" charset="-122"/>
                <a:cs typeface="思源黑体 CN Medium" panose="020B0600000000000000" charset="-122"/>
              </a:rPr>
              <a:t>导视图</a:t>
            </a:r>
            <a:endParaRPr lang="en-US" altLang="zh-CN" sz="2000" spc="200">
              <a:solidFill>
                <a:schemeClr val="bg1"/>
              </a:solidFill>
              <a:uFillTx/>
              <a:latin typeface="思源黑体 CN Medium" panose="020B0600000000000000" charset="-122"/>
              <a:ea typeface="思源黑体 CN Medium" panose="020B0600000000000000" charset="-122"/>
              <a:cs typeface="思源黑体 CN Medium" panose="020B0600000000000000" charset="-122"/>
            </a:endParaRPr>
          </a:p>
        </p:txBody>
      </p:sp>
      <p:sp>
        <p:nvSpPr>
          <p:cNvPr id="45" name="矩形 44"/>
          <p:cNvSpPr/>
          <p:nvPr/>
        </p:nvSpPr>
        <p:spPr>
          <a:xfrm>
            <a:off x="4390379" y="5903019"/>
            <a:ext cx="3412490" cy="708025"/>
          </a:xfrm>
          <a:prstGeom prst="rect">
            <a:avLst/>
          </a:prstGeom>
          <a:solidFill>
            <a:srgbClr val="FA6855"/>
          </a:solidFill>
          <a:ln>
            <a:noFill/>
          </a:ln>
          <a:effectLst>
            <a:outerShdw blurRad="127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a:cs typeface="思源黑体 CN Medium" panose="020B0600000000000000" charset="-122"/>
              </a:rPr>
              <a:t>北斗</a:t>
            </a:r>
            <a:endParaRPr lang="zh-CN" altLang="en-US" sz="4400" b="1">
              <a:cs typeface="思源黑体 CN Medium" panose="020B0600000000000000" charset="-122"/>
            </a:endParaRPr>
          </a:p>
        </p:txBody>
      </p:sp>
      <p:pic>
        <p:nvPicPr>
          <p:cNvPr id="2" name="图片 1" descr="资源 1@3x"/>
          <p:cNvPicPr>
            <a:picLocks noChangeAspect="1"/>
          </p:cNvPicPr>
          <p:nvPr/>
        </p:nvPicPr>
        <p:blipFill>
          <a:blip r:embed="rId10"/>
          <a:stretch>
            <a:fillRect/>
          </a:stretch>
        </p:blipFill>
        <p:spPr>
          <a:xfrm>
            <a:off x="3184525" y="1976755"/>
            <a:ext cx="652145" cy="408305"/>
          </a:xfrm>
          <a:prstGeom prst="rect">
            <a:avLst/>
          </a:prstGeom>
        </p:spPr>
      </p:pic>
      <p:pic>
        <p:nvPicPr>
          <p:cNvPr id="3" name="图片 2" descr="资源 3@3x"/>
          <p:cNvPicPr>
            <a:picLocks noChangeAspect="1"/>
          </p:cNvPicPr>
          <p:nvPr/>
        </p:nvPicPr>
        <p:blipFill>
          <a:blip r:embed="rId11"/>
          <a:stretch>
            <a:fillRect/>
          </a:stretch>
        </p:blipFill>
        <p:spPr>
          <a:xfrm>
            <a:off x="3971290" y="5546725"/>
            <a:ext cx="613410" cy="783590"/>
          </a:xfrm>
          <a:prstGeom prst="rect">
            <a:avLst/>
          </a:prstGeom>
        </p:spPr>
      </p:pic>
      <p:pic>
        <p:nvPicPr>
          <p:cNvPr id="26" name="图片 25" descr="资源 10@3x"/>
          <p:cNvPicPr>
            <a:picLocks noChangeAspect="1"/>
          </p:cNvPicPr>
          <p:nvPr/>
        </p:nvPicPr>
        <p:blipFill>
          <a:blip r:embed="rId12"/>
          <a:stretch>
            <a:fillRect/>
          </a:stretch>
        </p:blipFill>
        <p:spPr>
          <a:xfrm>
            <a:off x="8356600" y="1976755"/>
            <a:ext cx="580390" cy="683895"/>
          </a:xfrm>
          <a:prstGeom prst="rect">
            <a:avLst/>
          </a:prstGeom>
        </p:spPr>
      </p:pic>
      <p:pic>
        <p:nvPicPr>
          <p:cNvPr id="27" name="图片 26" descr="资源 6@3x"/>
          <p:cNvPicPr>
            <a:picLocks noChangeAspect="1"/>
          </p:cNvPicPr>
          <p:nvPr/>
        </p:nvPicPr>
        <p:blipFill>
          <a:blip r:embed="rId13"/>
          <a:stretch>
            <a:fillRect/>
          </a:stretch>
        </p:blipFill>
        <p:spPr>
          <a:xfrm>
            <a:off x="10976610" y="5778500"/>
            <a:ext cx="922020" cy="956945"/>
          </a:xfrm>
          <a:prstGeom prst="rect">
            <a:avLst/>
          </a:prstGeom>
        </p:spPr>
      </p:pic>
      <p:pic>
        <p:nvPicPr>
          <p:cNvPr id="28" name="图片 27" descr="资源 150@3x"/>
          <p:cNvPicPr>
            <a:picLocks noChangeAspect="1"/>
          </p:cNvPicPr>
          <p:nvPr/>
        </p:nvPicPr>
        <p:blipFill>
          <a:blip r:embed="rId14"/>
          <a:stretch>
            <a:fillRect/>
          </a:stretch>
        </p:blipFill>
        <p:spPr>
          <a:xfrm>
            <a:off x="567690" y="2236470"/>
            <a:ext cx="236855" cy="165100"/>
          </a:xfrm>
          <a:prstGeom prst="rect">
            <a:avLst/>
          </a:prstGeom>
        </p:spPr>
      </p:pic>
      <p:pic>
        <p:nvPicPr>
          <p:cNvPr id="29" name="图片 28" descr="资源 9@3x"/>
          <p:cNvPicPr>
            <a:picLocks noChangeAspect="1"/>
          </p:cNvPicPr>
          <p:nvPr/>
        </p:nvPicPr>
        <p:blipFill>
          <a:blip r:embed="rId15"/>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6"/>
          <a:stretch>
            <a:fillRect/>
          </a:stretch>
        </p:blipFill>
        <p:spPr>
          <a:xfrm>
            <a:off x="2661285" y="6073775"/>
            <a:ext cx="207645" cy="133985"/>
          </a:xfrm>
          <a:prstGeom prst="rect">
            <a:avLst/>
          </a:prstGeom>
        </p:spPr>
      </p:pic>
      <p:pic>
        <p:nvPicPr>
          <p:cNvPr id="31" name="图片 30" descr="资源 51@3x"/>
          <p:cNvPicPr>
            <a:picLocks noChangeAspect="1"/>
          </p:cNvPicPr>
          <p:nvPr/>
        </p:nvPicPr>
        <p:blipFill>
          <a:blip r:embed="rId17"/>
          <a:stretch>
            <a:fillRect/>
          </a:stretch>
        </p:blipFill>
        <p:spPr>
          <a:xfrm flipV="1">
            <a:off x="8013700" y="5236845"/>
            <a:ext cx="82550" cy="76200"/>
          </a:xfrm>
          <a:prstGeom prst="rect">
            <a:avLst/>
          </a:prstGeom>
        </p:spPr>
      </p:pic>
      <p:pic>
        <p:nvPicPr>
          <p:cNvPr id="32" name="图片 31" descr="资源 52@3x"/>
          <p:cNvPicPr>
            <a:picLocks noChangeAspect="1"/>
          </p:cNvPicPr>
          <p:nvPr/>
        </p:nvPicPr>
        <p:blipFill>
          <a:blip r:embed="rId18"/>
          <a:stretch>
            <a:fillRect/>
          </a:stretch>
        </p:blipFill>
        <p:spPr>
          <a:xfrm>
            <a:off x="11517630" y="2997835"/>
            <a:ext cx="76200" cy="76200"/>
          </a:xfrm>
          <a:prstGeom prst="rect">
            <a:avLst/>
          </a:prstGeom>
        </p:spPr>
      </p:pic>
      <p:pic>
        <p:nvPicPr>
          <p:cNvPr id="33" name="图片 32" descr="资源 53@3x"/>
          <p:cNvPicPr>
            <a:picLocks noChangeAspect="1"/>
          </p:cNvPicPr>
          <p:nvPr/>
        </p:nvPicPr>
        <p:blipFill>
          <a:blip r:embed="rId19"/>
          <a:stretch>
            <a:fillRect/>
          </a:stretch>
        </p:blipFill>
        <p:spPr>
          <a:xfrm>
            <a:off x="4390390" y="612140"/>
            <a:ext cx="151130" cy="191135"/>
          </a:xfrm>
          <a:prstGeom prst="rect">
            <a:avLst/>
          </a:prstGeom>
        </p:spPr>
      </p:pic>
      <p:pic>
        <p:nvPicPr>
          <p:cNvPr id="34" name="图片 33" descr="资源 54@3x"/>
          <p:cNvPicPr>
            <a:picLocks noChangeAspect="1"/>
          </p:cNvPicPr>
          <p:nvPr/>
        </p:nvPicPr>
        <p:blipFill>
          <a:blip r:embed="rId20"/>
          <a:stretch>
            <a:fillRect/>
          </a:stretch>
        </p:blipFill>
        <p:spPr>
          <a:xfrm>
            <a:off x="11454130" y="4008120"/>
            <a:ext cx="207645" cy="207645"/>
          </a:xfrm>
          <a:prstGeom prst="rect">
            <a:avLst/>
          </a:prstGeom>
        </p:spPr>
      </p:pic>
      <p:pic>
        <p:nvPicPr>
          <p:cNvPr id="35" name="图片 34" descr="资源 55@3x"/>
          <p:cNvPicPr>
            <a:picLocks noChangeAspect="1"/>
          </p:cNvPicPr>
          <p:nvPr/>
        </p:nvPicPr>
        <p:blipFill>
          <a:blip r:embed="rId21"/>
          <a:stretch>
            <a:fillRect/>
          </a:stretch>
        </p:blipFill>
        <p:spPr>
          <a:xfrm>
            <a:off x="9223375" y="758825"/>
            <a:ext cx="151130" cy="151130"/>
          </a:xfrm>
          <a:prstGeom prst="rect">
            <a:avLst/>
          </a:prstGeom>
        </p:spPr>
      </p:pic>
      <p:pic>
        <p:nvPicPr>
          <p:cNvPr id="36" name="图片 35" descr="资源 56@3x"/>
          <p:cNvPicPr>
            <a:picLocks noChangeAspect="1"/>
          </p:cNvPicPr>
          <p:nvPr/>
        </p:nvPicPr>
        <p:blipFill>
          <a:blip r:embed="rId22"/>
          <a:stretch>
            <a:fillRect/>
          </a:stretch>
        </p:blipFill>
        <p:spPr>
          <a:xfrm>
            <a:off x="1891030" y="1901190"/>
            <a:ext cx="113665" cy="133985"/>
          </a:xfrm>
          <a:prstGeom prst="rect">
            <a:avLst/>
          </a:prstGeom>
        </p:spPr>
      </p:pic>
      <p:pic>
        <p:nvPicPr>
          <p:cNvPr id="11" name="图片 10" descr="upload_post_object_v2_701916668"/>
          <p:cNvPicPr>
            <a:picLocks noChangeAspect="1"/>
          </p:cNvPicPr>
          <p:nvPr/>
        </p:nvPicPr>
        <p:blipFill>
          <a:blip r:embed="rId23"/>
          <a:stretch>
            <a:fillRect/>
          </a:stretch>
        </p:blipFill>
        <p:spPr>
          <a:xfrm>
            <a:off x="8578077" y="2138703"/>
            <a:ext cx="2619504" cy="2936921"/>
          </a:xfrm>
          <a:prstGeom prst="rect">
            <a:avLst/>
          </a:prstGeom>
        </p:spPr>
      </p:pic>
      <p:pic>
        <p:nvPicPr>
          <p:cNvPr id="12" name="图片 11" descr="upload_post_object_v2_4089204303"/>
          <p:cNvPicPr>
            <a:picLocks noChangeAspect="1"/>
          </p:cNvPicPr>
          <p:nvPr/>
        </p:nvPicPr>
        <p:blipFill>
          <a:blip r:embed="rId24"/>
          <a:stretch>
            <a:fillRect/>
          </a:stretch>
        </p:blipFill>
        <p:spPr>
          <a:xfrm>
            <a:off x="791775" y="2162108"/>
            <a:ext cx="2823329" cy="2924194"/>
          </a:xfrm>
          <a:prstGeom prst="rect">
            <a:avLst/>
          </a:prstGeom>
        </p:spPr>
      </p:pic>
      <p:sp>
        <p:nvSpPr>
          <p:cNvPr id="8" name="椭圆 7"/>
          <p:cNvSpPr/>
          <p:nvPr userDrawn="1"/>
        </p:nvSpPr>
        <p:spPr>
          <a:xfrm>
            <a:off x="5638771" y="3088053"/>
            <a:ext cx="914400" cy="914400"/>
          </a:xfrm>
          <a:prstGeom prst="ellipse">
            <a:avLst/>
          </a:prstGeom>
          <a:solidFill>
            <a:srgbClr val="E2E6ED">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pic>
        <p:nvPicPr>
          <p:cNvPr id="14" name="normal_video">
            <a:hlinkClick r:id="" action="ppaction://media"/>
          </p:cNvPr>
          <p:cNvPicPr/>
          <p:nvPr userDrawn="1">
            <a:videoFile r:link="rId25"/>
            <p:extLst>
              <p:ext uri="{DAA4B4D4-6D71-4841-9C94-3DE7FCFB9230}">
                <p14:media xmlns:p14="http://schemas.microsoft.com/office/powerpoint/2010/main" r:embed="rId26"/>
              </p:ext>
            </p:extLst>
          </p:nvPr>
        </p:nvPicPr>
        <p:blipFill>
          <a:blip r:embed="rId27"/>
          <a:stretch>
            <a:fillRect/>
          </a:stretch>
        </p:blipFill>
        <p:spPr>
          <a:xfrm>
            <a:off x="4266130" y="1721521"/>
            <a:ext cx="3659682" cy="4181531"/>
          </a:xfrm>
          <a:prstGeom prst="rect">
            <a:avLst/>
          </a:prstGeom>
        </p:spPr>
      </p:pic>
    </p:spTree>
    <p:custDataLst>
      <p:tags r:id="rId2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1"/>
          <a:stretch>
            <a:fillRect/>
          </a:stretch>
        </p:blipFill>
        <p:spPr>
          <a:xfrm>
            <a:off x="0" y="0"/>
            <a:ext cx="12192000" cy="6858000"/>
          </a:xfrm>
          <a:prstGeom prst="rect">
            <a:avLst/>
          </a:prstGeom>
        </p:spPr>
      </p:pic>
      <p:pic>
        <p:nvPicPr>
          <p:cNvPr id="38" name="图片 37" descr="图片包含 动物, 游戏机, 鸟, 鹰&#10;&#10;描述已自动生成"/>
          <p:cNvPicPr>
            <a:picLocks noChangeAspect="1"/>
          </p:cNvPicPr>
          <p:nvPr/>
        </p:nvPicPr>
        <p:blipFill>
          <a:blip r:embed="rId2"/>
          <a:srcRect l="34858" t="29789"/>
          <a:stretch>
            <a:fillRect/>
          </a:stretch>
        </p:blipFill>
        <p:spPr>
          <a:xfrm>
            <a:off x="0" y="0"/>
            <a:ext cx="6186170" cy="6667500"/>
          </a:xfrm>
          <a:prstGeom prst="rect">
            <a:avLst/>
          </a:prstGeom>
        </p:spPr>
      </p:pic>
      <p:pic>
        <p:nvPicPr>
          <p:cNvPr id="39" name="图片 38" descr="图片包含 动物, 游戏机, 鸟, 鹰&#10;&#10;描述已自动生成"/>
          <p:cNvPicPr>
            <a:picLocks noChangeAspect="1"/>
          </p:cNvPicPr>
          <p:nvPr/>
        </p:nvPicPr>
        <p:blipFill>
          <a:blip r:embed="rId2"/>
          <a:srcRect l="34858" t="29789"/>
          <a:stretch>
            <a:fillRect/>
          </a:stretch>
        </p:blipFill>
        <p:spPr>
          <a:xfrm flipH="1">
            <a:off x="6005830" y="0"/>
            <a:ext cx="6186170" cy="6667500"/>
          </a:xfrm>
          <a:prstGeom prst="rect">
            <a:avLst/>
          </a:prstGeom>
        </p:spPr>
      </p:pic>
      <p:pic>
        <p:nvPicPr>
          <p:cNvPr id="8" name="图片 7" descr="资源 1@3x"/>
          <p:cNvPicPr>
            <a:picLocks noChangeAspect="1"/>
          </p:cNvPicPr>
          <p:nvPr/>
        </p:nvPicPr>
        <p:blipFill>
          <a:blip r:embed="rId3"/>
          <a:srcRect b="10342"/>
          <a:stretch>
            <a:fillRect/>
          </a:stretch>
        </p:blipFill>
        <p:spPr>
          <a:xfrm>
            <a:off x="0" y="4325620"/>
            <a:ext cx="12192000" cy="2532380"/>
          </a:xfrm>
          <a:prstGeom prst="rect">
            <a:avLst/>
          </a:prstGeom>
          <a:effectLst>
            <a:outerShdw blurRad="63500" dist="38100" dir="16200000" rotWithShape="0">
              <a:schemeClr val="accent6">
                <a:lumMod val="50000"/>
                <a:alpha val="20000"/>
              </a:schemeClr>
            </a:outerShdw>
          </a:effectLst>
        </p:spPr>
      </p:pic>
      <p:pic>
        <p:nvPicPr>
          <p:cNvPr id="9" name="图片 8" descr="图层 56"/>
          <p:cNvPicPr>
            <a:picLocks noChangeAspect="1"/>
          </p:cNvPicPr>
          <p:nvPr/>
        </p:nvPicPr>
        <p:blipFill>
          <a:blip r:embed="rId4"/>
          <a:srcRect l="57593" t="31559" r="-382" b="352"/>
          <a:stretch>
            <a:fillRect/>
          </a:stretch>
        </p:blipFill>
        <p:spPr>
          <a:xfrm>
            <a:off x="1536065" y="2997835"/>
            <a:ext cx="1776095" cy="1194435"/>
          </a:xfrm>
          <a:prstGeom prst="rect">
            <a:avLst/>
          </a:prstGeom>
        </p:spPr>
      </p:pic>
      <p:sp>
        <p:nvSpPr>
          <p:cNvPr id="10" name="文本框 9"/>
          <p:cNvSpPr txBox="1"/>
          <p:nvPr/>
        </p:nvSpPr>
        <p:spPr>
          <a:xfrm>
            <a:off x="4113530" y="909955"/>
            <a:ext cx="3964940" cy="922020"/>
          </a:xfrm>
          <a:prstGeom prst="rect">
            <a:avLst/>
          </a:prstGeom>
          <a:noFill/>
        </p:spPr>
        <p:txBody>
          <a:bodyPr wrap="none" rtlCol="0">
            <a:spAutoFit/>
          </a:bodyPr>
          <a:lstStyle/>
          <a:p>
            <a:pPr algn="ctr"/>
            <a:r>
              <a:rPr lang="en-US" altLang="zh-CN" sz="54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PART.04</a:t>
            </a:r>
            <a:endParaRPr lang="en-US" altLang="zh-CN" sz="54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11" name="文本框 10"/>
          <p:cNvSpPr txBox="1"/>
          <p:nvPr/>
        </p:nvSpPr>
        <p:spPr>
          <a:xfrm>
            <a:off x="3312160" y="2408555"/>
            <a:ext cx="5567680" cy="1568450"/>
          </a:xfrm>
          <a:prstGeom prst="rect">
            <a:avLst/>
          </a:prstGeom>
          <a:noFill/>
        </p:spPr>
        <p:txBody>
          <a:bodyPr wrap="none" rtlCol="0">
            <a:spAutoFit/>
          </a:bodyPr>
          <a:lstStyle/>
          <a:p>
            <a:pPr algn="ctr"/>
            <a:r>
              <a:rPr lang="zh-CN" altLang="en-US" sz="9600" spc="1000">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rPr>
              <a:t>执行计划</a:t>
            </a:r>
            <a:endParaRPr lang="zh-CN" altLang="en-US" sz="9600" spc="1000">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12" name="文本框 11"/>
          <p:cNvSpPr txBox="1"/>
          <p:nvPr/>
        </p:nvSpPr>
        <p:spPr>
          <a:xfrm>
            <a:off x="3696018" y="1703070"/>
            <a:ext cx="4799965" cy="306705"/>
          </a:xfrm>
          <a:prstGeom prst="rect">
            <a:avLst/>
          </a:prstGeom>
          <a:noFill/>
        </p:spPr>
        <p:txBody>
          <a:bodyPr wrap="none" rtlCol="0" anchor="t">
            <a:spAutoFit/>
          </a:bodyPr>
          <a:lstStyle/>
          <a:p>
            <a:pPr algn="ctr"/>
            <a:r>
              <a:rPr lang="zh-CN" altLang="en-US" sz="1400" cap="all">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rPr>
              <a:t>Career Planning for College Students</a:t>
            </a:r>
            <a:endParaRPr lang="zh-CN" altLang="en-US" sz="1400" cap="all">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endParaRPr>
          </a:p>
        </p:txBody>
      </p:sp>
      <p:cxnSp>
        <p:nvCxnSpPr>
          <p:cNvPr id="13" name="直接连接符 12"/>
          <p:cNvCxnSpPr/>
          <p:nvPr/>
        </p:nvCxnSpPr>
        <p:spPr>
          <a:xfrm>
            <a:off x="5664200" y="2285365"/>
            <a:ext cx="863600" cy="0"/>
          </a:xfrm>
          <a:prstGeom prst="line">
            <a:avLst/>
          </a:prstGeom>
          <a:ln w="635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23" name="图片 22" descr="图层 55"/>
          <p:cNvPicPr>
            <a:picLocks noChangeAspect="1"/>
          </p:cNvPicPr>
          <p:nvPr/>
        </p:nvPicPr>
        <p:blipFill>
          <a:blip r:embed="rId5"/>
          <a:srcRect b="22964"/>
          <a:stretch>
            <a:fillRect/>
          </a:stretch>
        </p:blipFill>
        <p:spPr>
          <a:xfrm flipH="1">
            <a:off x="9906000" y="181610"/>
            <a:ext cx="1931670" cy="1772285"/>
          </a:xfrm>
          <a:prstGeom prst="rect">
            <a:avLst/>
          </a:prstGeom>
        </p:spPr>
      </p:pic>
      <p:pic>
        <p:nvPicPr>
          <p:cNvPr id="24" name="图片 23" descr="资源 1@3x"/>
          <p:cNvPicPr>
            <a:picLocks noChangeAspect="1"/>
          </p:cNvPicPr>
          <p:nvPr/>
        </p:nvPicPr>
        <p:blipFill>
          <a:blip r:embed="rId6"/>
          <a:stretch>
            <a:fillRect/>
          </a:stretch>
        </p:blipFill>
        <p:spPr>
          <a:xfrm>
            <a:off x="2832100" y="699770"/>
            <a:ext cx="874395" cy="547370"/>
          </a:xfrm>
          <a:prstGeom prst="rect">
            <a:avLst/>
          </a:prstGeom>
        </p:spPr>
      </p:pic>
      <p:pic>
        <p:nvPicPr>
          <p:cNvPr id="25" name="图片 24" descr="资源 3@3x"/>
          <p:cNvPicPr>
            <a:picLocks noChangeAspect="1"/>
          </p:cNvPicPr>
          <p:nvPr/>
        </p:nvPicPr>
        <p:blipFill>
          <a:blip r:embed="rId7"/>
          <a:stretch>
            <a:fillRect/>
          </a:stretch>
        </p:blipFill>
        <p:spPr>
          <a:xfrm>
            <a:off x="9292590" y="2225675"/>
            <a:ext cx="613410" cy="783590"/>
          </a:xfrm>
          <a:prstGeom prst="rect">
            <a:avLst/>
          </a:prstGeom>
        </p:spPr>
      </p:pic>
      <p:pic>
        <p:nvPicPr>
          <p:cNvPr id="26" name="图片 25" descr="资源 10@3x"/>
          <p:cNvPicPr>
            <a:picLocks noChangeAspect="1"/>
          </p:cNvPicPr>
          <p:nvPr/>
        </p:nvPicPr>
        <p:blipFill>
          <a:blip r:embed="rId8"/>
          <a:stretch>
            <a:fillRect/>
          </a:stretch>
        </p:blipFill>
        <p:spPr>
          <a:xfrm>
            <a:off x="8496300" y="3888740"/>
            <a:ext cx="580390" cy="683895"/>
          </a:xfrm>
          <a:prstGeom prst="rect">
            <a:avLst/>
          </a:prstGeom>
        </p:spPr>
      </p:pic>
      <p:pic>
        <p:nvPicPr>
          <p:cNvPr id="27" name="图片 26" descr="资源 6@3x"/>
          <p:cNvPicPr>
            <a:picLocks noChangeAspect="1"/>
          </p:cNvPicPr>
          <p:nvPr/>
        </p:nvPicPr>
        <p:blipFill>
          <a:blip r:embed="rId9"/>
          <a:stretch>
            <a:fillRect/>
          </a:stretch>
        </p:blipFill>
        <p:spPr>
          <a:xfrm>
            <a:off x="10278110" y="4479290"/>
            <a:ext cx="922020" cy="956945"/>
          </a:xfrm>
          <a:prstGeom prst="rect">
            <a:avLst/>
          </a:prstGeom>
        </p:spPr>
      </p:pic>
      <p:pic>
        <p:nvPicPr>
          <p:cNvPr id="28" name="图片 27" descr="资源 150@3x"/>
          <p:cNvPicPr>
            <a:picLocks noChangeAspect="1"/>
          </p:cNvPicPr>
          <p:nvPr/>
        </p:nvPicPr>
        <p:blipFill>
          <a:blip r:embed="rId10"/>
          <a:stretch>
            <a:fillRect/>
          </a:stretch>
        </p:blipFill>
        <p:spPr>
          <a:xfrm>
            <a:off x="567690" y="2236470"/>
            <a:ext cx="236855" cy="165100"/>
          </a:xfrm>
          <a:prstGeom prst="rect">
            <a:avLst/>
          </a:prstGeom>
        </p:spPr>
      </p:pic>
      <p:pic>
        <p:nvPicPr>
          <p:cNvPr id="29" name="图片 28" descr="资源 9@3x"/>
          <p:cNvPicPr>
            <a:picLocks noChangeAspect="1"/>
          </p:cNvPicPr>
          <p:nvPr/>
        </p:nvPicPr>
        <p:blipFill>
          <a:blip r:embed="rId11"/>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2"/>
          <a:stretch>
            <a:fillRect/>
          </a:stretch>
        </p:blipFill>
        <p:spPr>
          <a:xfrm>
            <a:off x="5798185" y="4669790"/>
            <a:ext cx="207645" cy="133985"/>
          </a:xfrm>
          <a:prstGeom prst="rect">
            <a:avLst/>
          </a:prstGeom>
        </p:spPr>
      </p:pic>
      <p:pic>
        <p:nvPicPr>
          <p:cNvPr id="31" name="图片 30" descr="资源 51@3x"/>
          <p:cNvPicPr>
            <a:picLocks noChangeAspect="1"/>
          </p:cNvPicPr>
          <p:nvPr/>
        </p:nvPicPr>
        <p:blipFill>
          <a:blip r:embed="rId13"/>
          <a:stretch>
            <a:fillRect/>
          </a:stretch>
        </p:blipFill>
        <p:spPr>
          <a:xfrm flipV="1">
            <a:off x="9906000" y="4695190"/>
            <a:ext cx="82550" cy="76200"/>
          </a:xfrm>
          <a:prstGeom prst="rect">
            <a:avLst/>
          </a:prstGeom>
        </p:spPr>
      </p:pic>
      <p:pic>
        <p:nvPicPr>
          <p:cNvPr id="32" name="图片 31" descr="资源 52@3x"/>
          <p:cNvPicPr>
            <a:picLocks noChangeAspect="1"/>
          </p:cNvPicPr>
          <p:nvPr/>
        </p:nvPicPr>
        <p:blipFill>
          <a:blip r:embed="rId14"/>
          <a:stretch>
            <a:fillRect/>
          </a:stretch>
        </p:blipFill>
        <p:spPr>
          <a:xfrm>
            <a:off x="11517630" y="2997835"/>
            <a:ext cx="76200" cy="76200"/>
          </a:xfrm>
          <a:prstGeom prst="rect">
            <a:avLst/>
          </a:prstGeom>
        </p:spPr>
      </p:pic>
      <p:pic>
        <p:nvPicPr>
          <p:cNvPr id="33" name="图片 32" descr="资源 53@3x"/>
          <p:cNvPicPr>
            <a:picLocks noChangeAspect="1"/>
          </p:cNvPicPr>
          <p:nvPr/>
        </p:nvPicPr>
        <p:blipFill>
          <a:blip r:embed="rId15"/>
          <a:stretch>
            <a:fillRect/>
          </a:stretch>
        </p:blipFill>
        <p:spPr>
          <a:xfrm>
            <a:off x="381000" y="508635"/>
            <a:ext cx="151130" cy="191135"/>
          </a:xfrm>
          <a:prstGeom prst="rect">
            <a:avLst/>
          </a:prstGeom>
        </p:spPr>
      </p:pic>
      <p:pic>
        <p:nvPicPr>
          <p:cNvPr id="34" name="图片 33" descr="资源 54@3x"/>
          <p:cNvPicPr>
            <a:picLocks noChangeAspect="1"/>
          </p:cNvPicPr>
          <p:nvPr/>
        </p:nvPicPr>
        <p:blipFill>
          <a:blip r:embed="rId16"/>
          <a:stretch>
            <a:fillRect/>
          </a:stretch>
        </p:blipFill>
        <p:spPr>
          <a:xfrm>
            <a:off x="11200130" y="3984625"/>
            <a:ext cx="207645" cy="207645"/>
          </a:xfrm>
          <a:prstGeom prst="rect">
            <a:avLst/>
          </a:prstGeom>
        </p:spPr>
      </p:pic>
      <p:pic>
        <p:nvPicPr>
          <p:cNvPr id="35" name="图片 34" descr="资源 55@3x"/>
          <p:cNvPicPr>
            <a:picLocks noChangeAspect="1"/>
          </p:cNvPicPr>
          <p:nvPr/>
        </p:nvPicPr>
        <p:blipFill>
          <a:blip r:embed="rId17"/>
          <a:stretch>
            <a:fillRect/>
          </a:stretch>
        </p:blipFill>
        <p:spPr>
          <a:xfrm>
            <a:off x="9223375" y="758825"/>
            <a:ext cx="151130" cy="151130"/>
          </a:xfrm>
          <a:prstGeom prst="rect">
            <a:avLst/>
          </a:prstGeom>
        </p:spPr>
      </p:pic>
      <p:pic>
        <p:nvPicPr>
          <p:cNvPr id="36" name="图片 35" descr="资源 56@3x"/>
          <p:cNvPicPr>
            <a:picLocks noChangeAspect="1"/>
          </p:cNvPicPr>
          <p:nvPr/>
        </p:nvPicPr>
        <p:blipFill>
          <a:blip r:embed="rId18"/>
          <a:stretch>
            <a:fillRect/>
          </a:stretch>
        </p:blipFill>
        <p:spPr>
          <a:xfrm>
            <a:off x="1891030" y="1901190"/>
            <a:ext cx="113665" cy="133985"/>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t="-68520" b="-68520"/>
          </a:stretch>
        </a:blipFill>
        <a:effectLst/>
      </p:bgPr>
    </p:bg>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2"/>
          <a:srcRect b="76346"/>
          <a:stretch>
            <a:fillRect/>
          </a:stretch>
        </p:blipFill>
        <p:spPr>
          <a:xfrm>
            <a:off x="0" y="374650"/>
            <a:ext cx="658495" cy="252095"/>
          </a:xfrm>
          <a:prstGeom prst="rect">
            <a:avLst/>
          </a:prstGeom>
          <a:effectLst>
            <a:outerShdw blurRad="127000" dist="38100" algn="l" rotWithShape="0">
              <a:prstClr val="black">
                <a:alpha val="20000"/>
              </a:prstClr>
            </a:outerShdw>
          </a:effectLst>
        </p:spPr>
      </p:pic>
      <p:sp>
        <p:nvSpPr>
          <p:cNvPr id="13" name="文本框 12"/>
          <p:cNvSpPr txBox="1"/>
          <p:nvPr/>
        </p:nvSpPr>
        <p:spPr>
          <a:xfrm>
            <a:off x="878840" y="177483"/>
            <a:ext cx="2265680" cy="645160"/>
          </a:xfrm>
          <a:prstGeom prst="rect">
            <a:avLst/>
          </a:prstGeom>
          <a:noFill/>
        </p:spPr>
        <p:txBody>
          <a:bodyPr wrap="none" rtlCol="0">
            <a:spAutoFit/>
          </a:bodyPr>
          <a:lstStyle/>
          <a:p>
            <a:pPr algn="l"/>
            <a:r>
              <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执行计划</a:t>
            </a:r>
            <a:endPar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pic>
        <p:nvPicPr>
          <p:cNvPr id="5" name="图片 4" descr="资源 2@3x"/>
          <p:cNvPicPr>
            <a:picLocks noChangeAspect="1"/>
          </p:cNvPicPr>
          <p:nvPr/>
        </p:nvPicPr>
        <p:blipFill>
          <a:blip r:embed="rId2"/>
          <a:srcRect b="76346"/>
          <a:stretch>
            <a:fillRect/>
          </a:stretch>
        </p:blipFill>
        <p:spPr>
          <a:xfrm>
            <a:off x="0" y="6735445"/>
            <a:ext cx="12192000" cy="136525"/>
          </a:xfrm>
          <a:prstGeom prst="rect">
            <a:avLst/>
          </a:prstGeom>
          <a:effectLst/>
        </p:spPr>
      </p:pic>
      <p:cxnSp>
        <p:nvCxnSpPr>
          <p:cNvPr id="6" name="直接连接符 5"/>
          <p:cNvCxnSpPr/>
          <p:nvPr/>
        </p:nvCxnSpPr>
        <p:spPr>
          <a:xfrm>
            <a:off x="791845" y="389255"/>
            <a:ext cx="0" cy="222885"/>
          </a:xfrm>
          <a:prstGeom prst="line">
            <a:avLst/>
          </a:prstGeom>
          <a:ln w="254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10" name="图片 9" descr="图层 56"/>
          <p:cNvPicPr>
            <a:picLocks noChangeAspect="1"/>
          </p:cNvPicPr>
          <p:nvPr/>
        </p:nvPicPr>
        <p:blipFill>
          <a:blip r:embed="rId3"/>
          <a:srcRect l="57593" t="31559" r="-382" b="352"/>
          <a:stretch>
            <a:fillRect/>
          </a:stretch>
        </p:blipFill>
        <p:spPr>
          <a:xfrm>
            <a:off x="10923905" y="273050"/>
            <a:ext cx="1027430" cy="690880"/>
          </a:xfrm>
          <a:prstGeom prst="rect">
            <a:avLst/>
          </a:prstGeom>
        </p:spPr>
      </p:pic>
      <p:sp>
        <p:nvSpPr>
          <p:cNvPr id="39" name="圆角矩形 38"/>
          <p:cNvSpPr/>
          <p:nvPr/>
        </p:nvSpPr>
        <p:spPr>
          <a:xfrm>
            <a:off x="1329690" y="1854835"/>
            <a:ext cx="3665855" cy="1705610"/>
          </a:xfrm>
          <a:prstGeom prst="roundRect">
            <a:avLst>
              <a:gd name="adj" fmla="val 3001"/>
            </a:avLst>
          </a:prstGeom>
          <a:noFill/>
          <a:ln w="25400">
            <a:solidFill>
              <a:srgbClr val="FC0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思源黑体 CN Normal" panose="020B0400000000000000" charset="-122"/>
            </a:endParaRPr>
          </a:p>
        </p:txBody>
      </p:sp>
      <p:cxnSp>
        <p:nvCxnSpPr>
          <p:cNvPr id="112" name="直接连接符 111"/>
          <p:cNvCxnSpPr/>
          <p:nvPr/>
        </p:nvCxnSpPr>
        <p:spPr>
          <a:xfrm>
            <a:off x="2172970" y="1994535"/>
            <a:ext cx="0" cy="1426845"/>
          </a:xfrm>
          <a:prstGeom prst="line">
            <a:avLst/>
          </a:prstGeom>
          <a:ln>
            <a:gradFill>
              <a:gsLst>
                <a:gs pos="0">
                  <a:srgbClr val="FC0249">
                    <a:alpha val="0"/>
                  </a:srgbClr>
                </a:gs>
                <a:gs pos="50000">
                  <a:srgbClr val="FC0249"/>
                </a:gs>
                <a:gs pos="100000">
                  <a:srgbClr val="FC0249">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6282690" y="1854835"/>
            <a:ext cx="3665855" cy="1705610"/>
          </a:xfrm>
          <a:prstGeom prst="roundRect">
            <a:avLst>
              <a:gd name="adj" fmla="val 3001"/>
            </a:avLst>
          </a:prstGeom>
          <a:noFill/>
          <a:ln w="25400">
            <a:solidFill>
              <a:srgbClr val="FA6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a:p>
            <a:pPr lvl="0" algn="ctr">
              <a:buAutoNum type="arabicPeriod"/>
            </a:pPr>
            <a:r>
              <a:t>挑战与成就感并存：</a:t>
            </a:r>
          </a:p>
          <a:p>
            <a:pPr lvl="0" algn="ctr">
              <a:buAutoNum type="arabicPeriod"/>
            </a:pPr>
            <a:r>
              <a:t>认知边界被不断拓宽：</a:t>
            </a:r>
          </a:p>
          <a:p>
            <a:pPr lvl="0" algn="ctr">
              <a:buAutoNum type="arabicPeriod"/>
            </a:pPr>
            <a:r>
              <a:t>团队协作的重要性（若涉及团队项目）：</a:t>
            </a:r>
            <a:endParaRPr lang="zh-CN" altLang="en-US">
              <a:cs typeface="思源黑体 CN Normal" panose="020B0400000000000000" charset="-122"/>
            </a:endParaRPr>
          </a:p>
        </p:txBody>
      </p:sp>
      <p:sp>
        <p:nvSpPr>
          <p:cNvPr id="27" name="文本框 26"/>
          <p:cNvSpPr txBox="1"/>
          <p:nvPr/>
        </p:nvSpPr>
        <p:spPr>
          <a:xfrm>
            <a:off x="6413827" y="1957654"/>
            <a:ext cx="3299133" cy="424262"/>
          </a:xfrm>
          <a:prstGeom prst="rect">
            <a:avLst/>
          </a:prstGeom>
          <a:noFill/>
        </p:spPr>
        <p:txBody>
          <a:bodyPr wrap="square" rtlCol="0">
            <a:noAutofit/>
          </a:bodyPr>
          <a:lstStyle/>
          <a:p>
            <a:pPr algn="just" fontAlgn="auto">
              <a:lnSpc>
                <a:spcPct val="130000"/>
              </a:lnSpc>
            </a:pPr>
            <a:r>
              <a:rPr b="1">
                <a:solidFill>
                  <a:srgbClr val="C00000"/>
                </a:solidFill>
              </a:rPr>
              <a:t>二、制作过程中的真实感受</a:t>
            </a:r>
            <a:endParaRPr lang="zh-CN" altLang="en-US" b="1" spc="150">
              <a:solidFill>
                <a:srgbClr val="C00000"/>
              </a:solidFill>
              <a:uFillTx/>
              <a:latin typeface="思源黑体 CN Normal" panose="020B0400000000000000" charset="-122"/>
              <a:ea typeface="思源黑体 CN Normal" panose="020B0400000000000000" charset="-122"/>
              <a:cs typeface="思源黑体 CN Normal" panose="020B0400000000000000" charset="-122"/>
            </a:endParaRPr>
          </a:p>
        </p:txBody>
      </p:sp>
      <p:cxnSp>
        <p:nvCxnSpPr>
          <p:cNvPr id="28" name="直接连接符 27"/>
          <p:cNvCxnSpPr/>
          <p:nvPr/>
        </p:nvCxnSpPr>
        <p:spPr>
          <a:xfrm>
            <a:off x="7125970" y="1994535"/>
            <a:ext cx="0" cy="1426845"/>
          </a:xfrm>
          <a:prstGeom prst="line">
            <a:avLst/>
          </a:prstGeom>
          <a:ln>
            <a:gradFill>
              <a:gsLst>
                <a:gs pos="0">
                  <a:srgbClr val="FA6855">
                    <a:alpha val="0"/>
                  </a:srgbClr>
                </a:gs>
                <a:gs pos="50000">
                  <a:srgbClr val="FA6855"/>
                </a:gs>
                <a:gs pos="100000">
                  <a:srgbClr val="FA685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2214925" y="4008081"/>
            <a:ext cx="3665855" cy="1705610"/>
          </a:xfrm>
          <a:prstGeom prst="roundRect">
            <a:avLst>
              <a:gd name="adj" fmla="val 3001"/>
            </a:avLst>
          </a:prstGeom>
          <a:noFill/>
          <a:ln w="25400">
            <a:solidFill>
              <a:srgbClr val="FC0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a:p>
            <a:pPr algn="ctr"/>
          </a:p>
          <a:p>
            <a:pPr algn="ctr"/>
            <a:r>
              <a:rPr>
                <a:solidFill>
                  <a:srgbClr val="C00000"/>
                </a:solidFill>
              </a:rPr>
              <a:t>三、后续行动规划</a:t>
            </a:r>
            <a:endParaRPr>
              <a:solidFill>
                <a:srgbClr val="C00000"/>
              </a:solidFill>
            </a:endParaRPr>
          </a:p>
          <a:p>
            <a:pPr algn="ctr"/>
            <a:r>
              <a:rPr lang="en-US" altLang="zh-CN"/>
              <a:t>1</a:t>
            </a:r>
            <a:r>
              <a:rPr lang="zh-CN" altLang="en-US"/>
              <a:t>，</a:t>
            </a:r>
            <a:r>
              <a:t>优化现有网页，补齐短板：</a:t>
            </a:r>
          </a:p>
          <a:p>
            <a:pPr algn="ctr"/>
            <a:r>
              <a:rPr lang="en-US" altLang="zh-CN">
                <a:cs typeface="思源黑体 CN Normal" panose="020B0400000000000000" charset="-122"/>
              </a:rPr>
              <a:t>2</a:t>
            </a:r>
            <a:r>
              <a:rPr lang="zh-CN" altLang="en-US">
                <a:cs typeface="思源黑体 CN Normal" panose="020B0400000000000000" charset="-122"/>
              </a:rPr>
              <a:t>，</a:t>
            </a:r>
            <a:r>
              <a:t>深耕技术领域，提升专业能力：</a:t>
            </a:r>
          </a:p>
          <a:p>
            <a:pPr algn="ctr"/>
            <a:r>
              <a:rPr lang="en-US" altLang="zh-CN">
                <a:cs typeface="思源黑体 CN Normal" panose="020B0400000000000000" charset="-122"/>
              </a:rPr>
              <a:t>3</a:t>
            </a:r>
            <a:r>
              <a:rPr lang="zh-CN" altLang="en-US">
                <a:cs typeface="思源黑体 CN Normal" panose="020B0400000000000000" charset="-122"/>
              </a:rPr>
              <a:t>，</a:t>
            </a:r>
            <a:r>
              <a:t>积累实战经验，沉淀个人作品：</a:t>
            </a:r>
          </a:p>
          <a:p>
            <a:pPr algn="ctr"/>
            <a:r>
              <a:rPr lang="en-US" altLang="zh-CN">
                <a:cs typeface="思源黑体 CN Normal" panose="020B0400000000000000" charset="-122"/>
              </a:rPr>
              <a:t>4</a:t>
            </a:r>
            <a:r>
              <a:rPr lang="zh-CN" altLang="en-US">
                <a:cs typeface="思源黑体 CN Normal" panose="020B0400000000000000" charset="-122"/>
              </a:rPr>
              <a:t>，</a:t>
            </a:r>
            <a:r>
              <a:t>培养跨界思维，提升综合素养：</a:t>
            </a:r>
            <a:endParaRPr lang="zh-CN" altLang="en-US">
              <a:cs typeface="思源黑体 CN Normal" panose="020B0400000000000000" charset="-122"/>
            </a:endParaRPr>
          </a:p>
          <a:p>
            <a:pPr algn="ctr"/>
            <a:endParaRPr lang="zh-CN" altLang="en-US">
              <a:cs typeface="思源黑体 CN Normal" panose="020B0400000000000000" charset="-122"/>
            </a:endParaRPr>
          </a:p>
          <a:p>
            <a:pPr algn="ctr"/>
            <a:endParaRPr lang="zh-CN" altLang="en-US">
              <a:cs typeface="思源黑体 CN Normal" panose="020B0400000000000000" charset="-122"/>
            </a:endParaRPr>
          </a:p>
          <a:p>
            <a:pPr algn="ctr"/>
            <a:endParaRPr lang="zh-CN" altLang="en-US">
              <a:cs typeface="思源黑体 CN Normal" panose="020B0400000000000000" charset="-122"/>
            </a:endParaRPr>
          </a:p>
        </p:txBody>
      </p:sp>
      <p:cxnSp>
        <p:nvCxnSpPr>
          <p:cNvPr id="37" name="直接连接符 36"/>
          <p:cNvCxnSpPr/>
          <p:nvPr/>
        </p:nvCxnSpPr>
        <p:spPr>
          <a:xfrm>
            <a:off x="3087370" y="4077335"/>
            <a:ext cx="0" cy="1426845"/>
          </a:xfrm>
          <a:prstGeom prst="line">
            <a:avLst/>
          </a:prstGeom>
          <a:ln>
            <a:gradFill>
              <a:gsLst>
                <a:gs pos="0">
                  <a:srgbClr val="FC0249">
                    <a:alpha val="0"/>
                  </a:srgbClr>
                </a:gs>
                <a:gs pos="50000">
                  <a:srgbClr val="FC0249"/>
                </a:gs>
                <a:gs pos="100000">
                  <a:srgbClr val="FC0249">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197090" y="3937635"/>
            <a:ext cx="3665855" cy="1705610"/>
          </a:xfrm>
          <a:prstGeom prst="roundRect">
            <a:avLst>
              <a:gd name="adj" fmla="val 3001"/>
            </a:avLst>
          </a:prstGeom>
          <a:noFill/>
          <a:ln w="25400">
            <a:solidFill>
              <a:srgbClr val="FA6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3" name="文本框 42"/>
          <p:cNvSpPr txBox="1"/>
          <p:nvPr/>
        </p:nvSpPr>
        <p:spPr>
          <a:xfrm>
            <a:off x="7125904" y="3796431"/>
            <a:ext cx="3720620" cy="1615474"/>
          </a:xfrm>
          <a:prstGeom prst="rect">
            <a:avLst/>
          </a:prstGeom>
          <a:noFill/>
        </p:spPr>
        <p:txBody>
          <a:bodyPr wrap="square" rtlCol="0">
            <a:noAutofit/>
          </a:bodyPr>
          <a:lstStyle/>
          <a:p>
            <a:pPr algn="just" fontAlgn="auto">
              <a:lnSpc>
                <a:spcPct val="130000"/>
              </a:lnSpc>
            </a:pPr>
            <a:r>
              <a:rPr lang="zh-CN" altLang="en-US"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请</a:t>
            </a:r>
            <a:r>
              <a:rPr sz="1200">
                <a:solidFill>
                  <a:srgbClr val="FFFFFF"/>
                </a:solidFill>
              </a:rPr>
              <a:t>：网页制作是 “牵一发而动全身” 的过程，一个微小的疏忽可能影响整体体验。比如，不同浏览器对 CSS 样式的兼容问题、移动端适配时的字体大小调整、表单提交后的反馈提示等，这些细节往往容易被忽略，但却直接影响用户的使用感受。只有耐心打磨每一个细节，反复测试不同场景下的表现，才能让网页更稳定、更专业。</a:t>
            </a:r>
            <a:endParaRPr lang="zh-CN" altLang="en-US" sz="1200" spc="150">
              <a:solidFill>
                <a:srgbClr val="FFFFFF"/>
              </a:solidFill>
              <a:uFillTx/>
              <a:latin typeface="思源黑体 CN Normal" panose="020B0400000000000000" charset="-122"/>
              <a:ea typeface="思源黑体 CN Normal" panose="020B0400000000000000" charset="-122"/>
              <a:cs typeface="思源黑体 CN Normal" panose="020B0400000000000000" charset="-122"/>
            </a:endParaRPr>
          </a:p>
        </p:txBody>
      </p:sp>
      <p:cxnSp>
        <p:nvCxnSpPr>
          <p:cNvPr id="45" name="直接连接符 44"/>
          <p:cNvCxnSpPr/>
          <p:nvPr/>
        </p:nvCxnSpPr>
        <p:spPr>
          <a:xfrm>
            <a:off x="8040370" y="4077335"/>
            <a:ext cx="0" cy="1426845"/>
          </a:xfrm>
          <a:prstGeom prst="line">
            <a:avLst/>
          </a:prstGeom>
          <a:ln>
            <a:gradFill>
              <a:gsLst>
                <a:gs pos="0">
                  <a:srgbClr val="FA6855">
                    <a:alpha val="0"/>
                  </a:srgbClr>
                </a:gs>
                <a:gs pos="50000">
                  <a:srgbClr val="FA6855"/>
                </a:gs>
                <a:gs pos="100000">
                  <a:srgbClr val="FA685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1" name="图片 20" descr="坐标"/>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6388" y="2464753"/>
            <a:ext cx="486410" cy="486410"/>
          </a:xfrm>
          <a:prstGeom prst="rect">
            <a:avLst/>
          </a:prstGeom>
        </p:spPr>
      </p:pic>
      <p:pic>
        <p:nvPicPr>
          <p:cNvPr id="22" name="图片 21" descr="眼睛"/>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29388" y="2464753"/>
            <a:ext cx="486410" cy="486410"/>
          </a:xfrm>
          <a:prstGeom prst="rect">
            <a:avLst/>
          </a:prstGeom>
        </p:spPr>
      </p:pic>
      <p:pic>
        <p:nvPicPr>
          <p:cNvPr id="24" name="图片 23" descr="相机"/>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4880" y="5017825"/>
            <a:ext cx="486410" cy="486410"/>
          </a:xfrm>
          <a:prstGeom prst="rect">
            <a:avLst/>
          </a:prstGeom>
        </p:spPr>
      </p:pic>
      <p:pic>
        <p:nvPicPr>
          <p:cNvPr id="25" name="图片 24" descr="时间"/>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25904" y="3845259"/>
            <a:ext cx="486410" cy="486410"/>
          </a:xfrm>
          <a:prstGeom prst="rect">
            <a:avLst/>
          </a:prstGeom>
        </p:spPr>
      </p:pic>
      <p:pic>
        <p:nvPicPr>
          <p:cNvPr id="26" name="图片 25" descr="资源 1@3x"/>
          <p:cNvPicPr>
            <a:picLocks noChangeAspect="1"/>
          </p:cNvPicPr>
          <p:nvPr/>
        </p:nvPicPr>
        <p:blipFill>
          <a:blip r:embed="rId12"/>
          <a:stretch>
            <a:fillRect/>
          </a:stretch>
        </p:blipFill>
        <p:spPr>
          <a:xfrm>
            <a:off x="1169035" y="3381375"/>
            <a:ext cx="523875" cy="328295"/>
          </a:xfrm>
          <a:prstGeom prst="rect">
            <a:avLst/>
          </a:prstGeom>
        </p:spPr>
      </p:pic>
      <p:pic>
        <p:nvPicPr>
          <p:cNvPr id="29" name="图片 28" descr="资源 3@3x"/>
          <p:cNvPicPr>
            <a:picLocks noChangeAspect="1"/>
          </p:cNvPicPr>
          <p:nvPr/>
        </p:nvPicPr>
        <p:blipFill>
          <a:blip r:embed="rId13"/>
          <a:stretch>
            <a:fillRect/>
          </a:stretch>
        </p:blipFill>
        <p:spPr>
          <a:xfrm>
            <a:off x="9491980" y="1681480"/>
            <a:ext cx="613410" cy="783590"/>
          </a:xfrm>
          <a:prstGeom prst="rect">
            <a:avLst/>
          </a:prstGeom>
        </p:spPr>
      </p:pic>
      <p:pic>
        <p:nvPicPr>
          <p:cNvPr id="31" name="图片 30" descr="资源 10@3x"/>
          <p:cNvPicPr>
            <a:picLocks noChangeAspect="1"/>
          </p:cNvPicPr>
          <p:nvPr/>
        </p:nvPicPr>
        <p:blipFill>
          <a:blip r:embed="rId14"/>
          <a:stretch>
            <a:fillRect/>
          </a:stretch>
        </p:blipFill>
        <p:spPr>
          <a:xfrm>
            <a:off x="10937220" y="5222254"/>
            <a:ext cx="580390" cy="683895"/>
          </a:xfrm>
          <a:prstGeom prst="rect">
            <a:avLst/>
          </a:prstGeom>
        </p:spPr>
      </p:pic>
      <p:pic>
        <p:nvPicPr>
          <p:cNvPr id="32" name="图片 31" descr="资源 6@3x"/>
          <p:cNvPicPr>
            <a:picLocks noChangeAspect="1"/>
          </p:cNvPicPr>
          <p:nvPr/>
        </p:nvPicPr>
        <p:blipFill>
          <a:blip r:embed="rId15"/>
          <a:stretch>
            <a:fillRect/>
          </a:stretch>
        </p:blipFill>
        <p:spPr>
          <a:xfrm>
            <a:off x="6203884" y="5222231"/>
            <a:ext cx="922020" cy="956945"/>
          </a:xfrm>
          <a:prstGeom prst="rect">
            <a:avLst/>
          </a:prstGeom>
        </p:spPr>
      </p:pic>
      <p:pic>
        <p:nvPicPr>
          <p:cNvPr id="34" name="图片 33" descr="资源 150@3x"/>
          <p:cNvPicPr>
            <a:picLocks noChangeAspect="1"/>
          </p:cNvPicPr>
          <p:nvPr/>
        </p:nvPicPr>
        <p:blipFill>
          <a:blip r:embed="rId16"/>
          <a:stretch>
            <a:fillRect/>
          </a:stretch>
        </p:blipFill>
        <p:spPr>
          <a:xfrm>
            <a:off x="421640" y="1957705"/>
            <a:ext cx="236855" cy="165100"/>
          </a:xfrm>
          <a:prstGeom prst="rect">
            <a:avLst/>
          </a:prstGeom>
        </p:spPr>
      </p:pic>
      <p:pic>
        <p:nvPicPr>
          <p:cNvPr id="35" name="图片 34" descr="资源 9@3x"/>
          <p:cNvPicPr>
            <a:picLocks noChangeAspect="1"/>
          </p:cNvPicPr>
          <p:nvPr/>
        </p:nvPicPr>
        <p:blipFill>
          <a:blip r:embed="rId17"/>
          <a:stretch>
            <a:fillRect/>
          </a:stretch>
        </p:blipFill>
        <p:spPr>
          <a:xfrm>
            <a:off x="344805" y="3888740"/>
            <a:ext cx="222885" cy="119380"/>
          </a:xfrm>
          <a:prstGeom prst="rect">
            <a:avLst/>
          </a:prstGeom>
        </p:spPr>
      </p:pic>
      <p:pic>
        <p:nvPicPr>
          <p:cNvPr id="38" name="图片 37" descr="资源 57@3x"/>
          <p:cNvPicPr>
            <a:picLocks noChangeAspect="1"/>
          </p:cNvPicPr>
          <p:nvPr/>
        </p:nvPicPr>
        <p:blipFill>
          <a:blip r:embed="rId18"/>
          <a:stretch>
            <a:fillRect/>
          </a:stretch>
        </p:blipFill>
        <p:spPr>
          <a:xfrm>
            <a:off x="5798185" y="4669790"/>
            <a:ext cx="207645" cy="133985"/>
          </a:xfrm>
          <a:prstGeom prst="rect">
            <a:avLst/>
          </a:prstGeom>
        </p:spPr>
      </p:pic>
      <p:pic>
        <p:nvPicPr>
          <p:cNvPr id="41" name="图片 40" descr="资源 51@3x"/>
          <p:cNvPicPr>
            <a:picLocks noChangeAspect="1"/>
          </p:cNvPicPr>
          <p:nvPr/>
        </p:nvPicPr>
        <p:blipFill>
          <a:blip r:embed="rId19"/>
          <a:stretch>
            <a:fillRect/>
          </a:stretch>
        </p:blipFill>
        <p:spPr>
          <a:xfrm flipV="1">
            <a:off x="5798185" y="2769235"/>
            <a:ext cx="82550" cy="76200"/>
          </a:xfrm>
          <a:prstGeom prst="rect">
            <a:avLst/>
          </a:prstGeom>
        </p:spPr>
      </p:pic>
      <p:pic>
        <p:nvPicPr>
          <p:cNvPr id="42" name="图片 41" descr="资源 52@3x"/>
          <p:cNvPicPr>
            <a:picLocks noChangeAspect="1"/>
          </p:cNvPicPr>
          <p:nvPr/>
        </p:nvPicPr>
        <p:blipFill>
          <a:blip r:embed="rId20"/>
          <a:stretch>
            <a:fillRect/>
          </a:stretch>
        </p:blipFill>
        <p:spPr>
          <a:xfrm>
            <a:off x="11517630" y="2997835"/>
            <a:ext cx="76200" cy="76200"/>
          </a:xfrm>
          <a:prstGeom prst="rect">
            <a:avLst/>
          </a:prstGeom>
        </p:spPr>
      </p:pic>
      <p:pic>
        <p:nvPicPr>
          <p:cNvPr id="44" name="图片 43" descr="资源 53@3x"/>
          <p:cNvPicPr>
            <a:picLocks noChangeAspect="1"/>
          </p:cNvPicPr>
          <p:nvPr/>
        </p:nvPicPr>
        <p:blipFill>
          <a:blip r:embed="rId21"/>
          <a:stretch>
            <a:fillRect/>
          </a:stretch>
        </p:blipFill>
        <p:spPr>
          <a:xfrm>
            <a:off x="1329690" y="5906135"/>
            <a:ext cx="151130" cy="191135"/>
          </a:xfrm>
          <a:prstGeom prst="rect">
            <a:avLst/>
          </a:prstGeom>
        </p:spPr>
      </p:pic>
      <p:pic>
        <p:nvPicPr>
          <p:cNvPr id="46" name="图片 45" descr="资源 54@3x"/>
          <p:cNvPicPr>
            <a:picLocks noChangeAspect="1"/>
          </p:cNvPicPr>
          <p:nvPr/>
        </p:nvPicPr>
        <p:blipFill>
          <a:blip r:embed="rId22"/>
          <a:stretch>
            <a:fillRect/>
          </a:stretch>
        </p:blipFill>
        <p:spPr>
          <a:xfrm>
            <a:off x="11200130" y="3984625"/>
            <a:ext cx="207645" cy="207645"/>
          </a:xfrm>
          <a:prstGeom prst="rect">
            <a:avLst/>
          </a:prstGeom>
        </p:spPr>
      </p:pic>
      <p:pic>
        <p:nvPicPr>
          <p:cNvPr id="47" name="图片 46" descr="资源 55@3x"/>
          <p:cNvPicPr>
            <a:picLocks noChangeAspect="1"/>
          </p:cNvPicPr>
          <p:nvPr/>
        </p:nvPicPr>
        <p:blipFill>
          <a:blip r:embed="rId23"/>
          <a:stretch>
            <a:fillRect/>
          </a:stretch>
        </p:blipFill>
        <p:spPr>
          <a:xfrm>
            <a:off x="9223375" y="758825"/>
            <a:ext cx="151130" cy="151130"/>
          </a:xfrm>
          <a:prstGeom prst="rect">
            <a:avLst/>
          </a:prstGeom>
        </p:spPr>
      </p:pic>
      <p:pic>
        <p:nvPicPr>
          <p:cNvPr id="48" name="图片 47" descr="资源 56@3x"/>
          <p:cNvPicPr>
            <a:picLocks noChangeAspect="1"/>
          </p:cNvPicPr>
          <p:nvPr/>
        </p:nvPicPr>
        <p:blipFill>
          <a:blip r:embed="rId24"/>
          <a:stretch>
            <a:fillRect/>
          </a:stretch>
        </p:blipFill>
        <p:spPr>
          <a:xfrm>
            <a:off x="1891030" y="1901190"/>
            <a:ext cx="113665" cy="133985"/>
          </a:xfrm>
          <a:prstGeom prst="rect">
            <a:avLst/>
          </a:prstGeom>
        </p:spPr>
      </p:pic>
      <p:sp>
        <p:nvSpPr>
          <p:cNvPr id="2" name="文本框 1"/>
          <p:cNvSpPr txBox="1"/>
          <p:nvPr/>
        </p:nvSpPr>
        <p:spPr>
          <a:xfrm>
            <a:off x="1406815" y="1957654"/>
            <a:ext cx="2654469" cy="337863"/>
          </a:xfrm>
          <a:prstGeom prst="rect">
            <a:avLst/>
          </a:prstGeom>
          <a:noFill/>
        </p:spPr>
        <p:txBody>
          <a:bodyPr wrap="square" rtlCol="0" anchor="t">
            <a:noAutofit/>
          </a:bodyPr>
          <a:p>
            <a:r>
              <a:rPr lang="zh-CN" sz="1600" b="1">
                <a:solidFill>
                  <a:srgbClr val="C00000"/>
                </a:solidFill>
                <a:ea typeface="ui-sans-serif"/>
              </a:rPr>
              <a:t>一、网页制作后的核心启发</a:t>
            </a:r>
            <a:endParaRPr lang="zh-CN" altLang="en-US" sz="1600" b="1">
              <a:solidFill>
                <a:srgbClr val="C00000"/>
              </a:solidFill>
              <a:ea typeface="ui-sans-serif"/>
            </a:endParaRPr>
          </a:p>
        </p:txBody>
      </p:sp>
      <p:sp>
        <p:nvSpPr>
          <p:cNvPr id="3" name="文本框 2"/>
          <p:cNvSpPr txBox="1"/>
          <p:nvPr/>
        </p:nvSpPr>
        <p:spPr>
          <a:xfrm>
            <a:off x="1809131" y="2295557"/>
            <a:ext cx="3186406" cy="1125802"/>
          </a:xfrm>
          <a:prstGeom prst="rect">
            <a:avLst/>
          </a:prstGeom>
          <a:noFill/>
        </p:spPr>
        <p:txBody>
          <a:bodyPr wrap="square" rtlCol="0" anchor="t">
            <a:noAutofit/>
          </a:bodyPr>
          <a:p>
            <a:r>
              <a:rPr lang="en-US" altLang="zh-CN"/>
              <a:t>1</a:t>
            </a:r>
            <a:r>
              <a:t>“用户思维” 是核心导向：</a:t>
            </a:r>
          </a:p>
          <a:p>
            <a:r>
              <a:rPr lang="en-US" altLang="zh-CN"/>
              <a:t>2</a:t>
            </a:r>
            <a:r>
              <a:t>技术与设计是 “共生关系”</a:t>
            </a:r>
            <a:endParaRPr lang="zh-CN" altLang="en-US"/>
          </a:p>
          <a:p>
            <a:r>
              <a:rPr lang="en-US" altLang="zh-CN"/>
              <a:t>3</a:t>
            </a:r>
            <a:r>
              <a:rPr lang="zh-CN" altLang="en-US"/>
              <a:t>，</a:t>
            </a:r>
            <a:r>
              <a:t>细节决定最终效果：</a:t>
            </a:r>
            <a:endParaRPr lang="zh-CN" altLang="en-US"/>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l="-10800" r="-10800"/>
          </a:stretch>
        </a:blipFill>
        <a:effectLst/>
      </p:bgPr>
    </p:bg>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2"/>
          <a:srcRect b="76346"/>
          <a:stretch>
            <a:fillRect/>
          </a:stretch>
        </p:blipFill>
        <p:spPr>
          <a:xfrm>
            <a:off x="0" y="374650"/>
            <a:ext cx="658495" cy="252095"/>
          </a:xfrm>
          <a:prstGeom prst="rect">
            <a:avLst/>
          </a:prstGeom>
          <a:effectLst>
            <a:outerShdw blurRad="127000" dist="38100" algn="l" rotWithShape="0">
              <a:prstClr val="black">
                <a:alpha val="20000"/>
              </a:prstClr>
            </a:outerShdw>
          </a:effectLst>
        </p:spPr>
      </p:pic>
      <p:sp>
        <p:nvSpPr>
          <p:cNvPr id="13" name="文本框 12"/>
          <p:cNvSpPr txBox="1"/>
          <p:nvPr/>
        </p:nvSpPr>
        <p:spPr>
          <a:xfrm>
            <a:off x="791882" y="0"/>
            <a:ext cx="2265680" cy="645160"/>
          </a:xfrm>
          <a:prstGeom prst="rect">
            <a:avLst/>
          </a:prstGeom>
          <a:noFill/>
        </p:spPr>
        <p:txBody>
          <a:bodyPr wrap="none" rtlCol="0">
            <a:spAutoFit/>
          </a:bodyPr>
          <a:lstStyle/>
          <a:p>
            <a:pPr algn="l"/>
            <a:r>
              <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执行计划</a:t>
            </a:r>
            <a:endPar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pic>
        <p:nvPicPr>
          <p:cNvPr id="5" name="图片 4" descr="资源 2@3x"/>
          <p:cNvPicPr>
            <a:picLocks noChangeAspect="1"/>
          </p:cNvPicPr>
          <p:nvPr/>
        </p:nvPicPr>
        <p:blipFill>
          <a:blip r:embed="rId2"/>
          <a:srcRect b="76346"/>
          <a:stretch>
            <a:fillRect/>
          </a:stretch>
        </p:blipFill>
        <p:spPr>
          <a:xfrm>
            <a:off x="0" y="6735445"/>
            <a:ext cx="12192000" cy="136525"/>
          </a:xfrm>
          <a:prstGeom prst="rect">
            <a:avLst/>
          </a:prstGeom>
          <a:effectLst/>
        </p:spPr>
      </p:pic>
      <p:cxnSp>
        <p:nvCxnSpPr>
          <p:cNvPr id="6" name="直接连接符 5"/>
          <p:cNvCxnSpPr/>
          <p:nvPr/>
        </p:nvCxnSpPr>
        <p:spPr>
          <a:xfrm>
            <a:off x="791845" y="389255"/>
            <a:ext cx="0" cy="222885"/>
          </a:xfrm>
          <a:prstGeom prst="line">
            <a:avLst/>
          </a:prstGeom>
          <a:ln w="254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10" name="图片 9" descr="图层 56"/>
          <p:cNvPicPr>
            <a:picLocks noChangeAspect="1"/>
          </p:cNvPicPr>
          <p:nvPr/>
        </p:nvPicPr>
        <p:blipFill>
          <a:blip r:embed="rId3"/>
          <a:srcRect l="57593" t="31559" r="-382" b="352"/>
          <a:stretch>
            <a:fillRect/>
          </a:stretch>
        </p:blipFill>
        <p:spPr>
          <a:xfrm>
            <a:off x="10923905" y="273050"/>
            <a:ext cx="1027430" cy="690880"/>
          </a:xfrm>
          <a:prstGeom prst="rect">
            <a:avLst/>
          </a:prstGeom>
        </p:spPr>
      </p:pic>
      <p:pic>
        <p:nvPicPr>
          <p:cNvPr id="38" name="图片 37" descr="C:\Users\CF\Desktop\剪影\telework-6795505_1920.jpgtelework-6795505_1920"/>
          <p:cNvPicPr>
            <a:picLocks noChangeAspect="1"/>
          </p:cNvPicPr>
          <p:nvPr>
            <p:custDataLst>
              <p:tags r:id="rId4"/>
            </p:custDataLst>
          </p:nvPr>
        </p:nvPicPr>
        <p:blipFill>
          <a:blip r:embed="rId5"/>
          <a:srcRect l="10754" r="10754"/>
          <a:stretch>
            <a:fillRect/>
          </a:stretch>
        </p:blipFill>
        <p:spPr>
          <a:xfrm>
            <a:off x="1090199" y="3473186"/>
            <a:ext cx="2975610" cy="2527300"/>
          </a:xfrm>
          <a:prstGeom prst="rect">
            <a:avLst/>
          </a:prstGeom>
        </p:spPr>
      </p:pic>
      <p:pic>
        <p:nvPicPr>
          <p:cNvPr id="16" name="图片 15" descr="C:\Users\CF\Desktop\剪影\woman-3190829_1920.jpgwoman-3190829_1920"/>
          <p:cNvPicPr>
            <a:picLocks noChangeAspect="1"/>
          </p:cNvPicPr>
          <p:nvPr>
            <p:custDataLst>
              <p:tags r:id="rId6"/>
            </p:custDataLst>
          </p:nvPr>
        </p:nvPicPr>
        <p:blipFill>
          <a:blip r:embed="rId7"/>
          <a:srcRect l="16066" t="503" r="43400" b="-503"/>
          <a:stretch>
            <a:fillRect/>
          </a:stretch>
        </p:blipFill>
        <p:spPr>
          <a:xfrm>
            <a:off x="4608166" y="3473129"/>
            <a:ext cx="2975610" cy="2527300"/>
          </a:xfrm>
          <a:prstGeom prst="rect">
            <a:avLst/>
          </a:prstGeom>
        </p:spPr>
      </p:pic>
      <p:pic>
        <p:nvPicPr>
          <p:cNvPr id="40" name="图片 39" descr="C:\Users\CF\Desktop\剪影\woman-4702060_1920.jpgwoman-4702060_1920"/>
          <p:cNvPicPr>
            <a:picLocks noChangeAspect="1"/>
          </p:cNvPicPr>
          <p:nvPr>
            <p:custDataLst>
              <p:tags r:id="rId8"/>
            </p:custDataLst>
          </p:nvPr>
        </p:nvPicPr>
        <p:blipFill>
          <a:blip r:embed="rId9"/>
          <a:srcRect l="21452" r="-6"/>
          <a:stretch>
            <a:fillRect/>
          </a:stretch>
        </p:blipFill>
        <p:spPr>
          <a:xfrm>
            <a:off x="8126043" y="3473129"/>
            <a:ext cx="2975610" cy="2527300"/>
          </a:xfrm>
          <a:prstGeom prst="rect">
            <a:avLst/>
          </a:prstGeom>
        </p:spPr>
      </p:pic>
      <p:sp>
        <p:nvSpPr>
          <p:cNvPr id="114" name="文本框 113"/>
          <p:cNvSpPr txBox="1"/>
          <p:nvPr/>
        </p:nvSpPr>
        <p:spPr>
          <a:xfrm>
            <a:off x="532149" y="508698"/>
            <a:ext cx="10368250" cy="2758828"/>
          </a:xfrm>
          <a:prstGeom prst="rect">
            <a:avLst/>
          </a:prstGeom>
          <a:noFill/>
        </p:spPr>
        <p:txBody>
          <a:bodyPr wrap="square" rtlCol="0">
            <a:noAutofit/>
          </a:bodyPr>
          <a:lstStyle/>
          <a:p>
            <a:pPr algn="r" fontAlgn="auto">
              <a:lnSpc>
                <a:spcPct val="130000"/>
              </a:lnSpc>
            </a:pPr>
            <a:r>
              <a:rPr lang="zh-CN" altLang="en-US" spc="150">
                <a:solidFill>
                  <a:srgbClr val="FFFF00"/>
                </a:solidFill>
                <a:uFillTx/>
                <a:latin typeface="思源黑体 CN Normal" panose="020B0400000000000000" charset="-122"/>
                <a:ea typeface="思源黑体 CN Normal" panose="020B0400000000000000" charset="-122"/>
                <a:cs typeface="思源黑体 CN Normal" panose="020B0400000000000000" charset="-122"/>
              </a:rPr>
              <a:t>在我和我搭档的配合下我们以下图片为我们做网页的成果和启发以及在这短时间的学习成果</a:t>
            </a:r>
            <a:endParaRPr lang="zh-CN" altLang="en-US" spc="150">
              <a:solidFill>
                <a:srgbClr val="FFFF00"/>
              </a:solidFill>
              <a:uFillTx/>
              <a:latin typeface="思源黑体 CN Normal" panose="020B0400000000000000" charset="-122"/>
              <a:ea typeface="思源黑体 CN Normal" panose="020B0400000000000000" charset="-122"/>
              <a:cs typeface="思源黑体 CN Normal" panose="020B0400000000000000" charset="-122"/>
            </a:endParaRPr>
          </a:p>
          <a:p>
            <a:pPr algn="ctr" fontAlgn="auto">
              <a:lnSpc>
                <a:spcPct val="130000"/>
              </a:lnSpc>
            </a:pPr>
            <a:r>
              <a:rPr sz="1400"/>
              <a:t>二、制作过程中的真实感受</a:t>
            </a:r>
            <a:endParaRPr sz="1400"/>
          </a:p>
          <a:p>
            <a:pPr lvl="0" algn="ctr">
              <a:buAutoNum type="arabicPeriod"/>
            </a:pPr>
            <a:r>
              <a:rPr sz="1600" b="1"/>
              <a:t>挑战与成就感并存：</a:t>
            </a:r>
            <a:r>
              <a:rPr sz="1400"/>
              <a:t>制作初期，面对复杂的代码逻辑和设计需求，曾多次陷入瓶颈 —— 比如无法实现响应式布局的兼容、交互效果与预期不符等，一度产生焦虑情绪。但通过查阅资料、请教前辈、反复调试，当问题逐一解决，看到原本空白的页面逐渐呈现出完整的功能和美观的界面时，那种成就感难以言表，也让我更加坚信 “坚持与复盘” 的力量。</a:t>
            </a:r>
            <a:endParaRPr sz="1400"/>
          </a:p>
          <a:p>
            <a:pPr lvl="0" algn="ctr">
              <a:buAutoNum type="arabicPeriod"/>
            </a:pPr>
            <a:r>
              <a:rPr sz="1600" b="1"/>
              <a:t>认知边界被不断拓宽：</a:t>
            </a:r>
            <a:r>
              <a:rPr sz="1400"/>
              <a:t>在制作过程中，为了实现特定功能，不得不主动学习新的技术知识点（如 Vue 框架的基础应用、Axios 数据请求、UI 组件库的使用等），也对 “网页性能优化”“跨端适配” 等概念有了更深入的理解。这种 “在实践中学习” 的模式，不仅让我掌握了具体的技能，更让我意识到网页开发是一个持续迭代的领域，需要保持终身学习的心态。</a:t>
            </a:r>
            <a:endParaRPr sz="1400"/>
          </a:p>
          <a:p>
            <a:pPr lvl="0" algn="ctr">
              <a:buAutoNum type="arabicPeriod"/>
            </a:pPr>
            <a:r>
              <a:rPr sz="1600" b="1"/>
              <a:t>团队协作的重要性</a:t>
            </a:r>
            <a:r>
              <a:rPr lang="zh-CN" altLang="en-US" sz="1600" b="1"/>
              <a:t>：</a:t>
            </a:r>
            <a:r>
              <a:rPr sz="1400"/>
              <a:t>（若涉及团队项目）：如果是团队合作完成的网页制作，会深刻感受到 “分工明确、沟通顺畅” 的重要性。设计师提供的视觉稿需要与前端开发充分对接，明确设计细节和实现优先级；后端工程师的数据接口需要及时同步，避免因数据格式问题影响开发进度。每一个环节的高效配合，才能确保项目按时、高质量完成，也让我学会了如何在协作中倾听他人意见、高效推进工作。</a:t>
            </a:r>
            <a:endParaRPr lang="zh-CN" altLang="en-US" sz="14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endParaRPr>
          </a:p>
        </p:txBody>
      </p:sp>
      <p:grpSp>
        <p:nvGrpSpPr>
          <p:cNvPr id="2" name="组合 1"/>
          <p:cNvGrpSpPr/>
          <p:nvPr/>
        </p:nvGrpSpPr>
        <p:grpSpPr>
          <a:xfrm>
            <a:off x="1633191" y="5998262"/>
            <a:ext cx="8925560" cy="492760"/>
            <a:chOff x="2572" y="8515"/>
            <a:chExt cx="14056" cy="776"/>
          </a:xfrm>
        </p:grpSpPr>
        <p:grpSp>
          <p:nvGrpSpPr>
            <p:cNvPr id="22" name="组合 21"/>
            <p:cNvGrpSpPr/>
            <p:nvPr/>
          </p:nvGrpSpPr>
          <p:grpSpPr>
            <a:xfrm>
              <a:off x="2572" y="8515"/>
              <a:ext cx="2976" cy="776"/>
              <a:chOff x="8255" y="-2836"/>
              <a:chExt cx="2976" cy="776"/>
            </a:xfrm>
          </p:grpSpPr>
          <p:sp>
            <p:nvSpPr>
              <p:cNvPr id="32" name="圆角矩形 31"/>
              <p:cNvSpPr/>
              <p:nvPr/>
            </p:nvSpPr>
            <p:spPr>
              <a:xfrm>
                <a:off x="8255" y="-2836"/>
                <a:ext cx="2976" cy="776"/>
              </a:xfrm>
              <a:prstGeom prst="roundRect">
                <a:avLst>
                  <a:gd name="adj" fmla="val 50000"/>
                </a:avLst>
              </a:prstGeom>
              <a:noFill/>
              <a:ln>
                <a:solidFill>
                  <a:srgbClr val="FC0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思源黑体 CN Normal" panose="020B0400000000000000" charset="-122"/>
                </a:endParaRPr>
              </a:p>
            </p:txBody>
          </p:sp>
          <p:sp>
            <p:nvSpPr>
              <p:cNvPr id="33" name="文本框 32"/>
              <p:cNvSpPr txBox="1"/>
              <p:nvPr/>
            </p:nvSpPr>
            <p:spPr>
              <a:xfrm>
                <a:off x="8739" y="-2762"/>
                <a:ext cx="2008" cy="628"/>
              </a:xfrm>
              <a:prstGeom prst="rect">
                <a:avLst/>
              </a:prstGeom>
              <a:noFill/>
            </p:spPr>
            <p:txBody>
              <a:bodyPr wrap="none" rtlCol="0" anchor="ctr" anchorCtr="0">
                <a:spAutoFit/>
              </a:bodyPr>
              <a:lstStyle/>
              <a:p>
                <a:pPr algn="ctr"/>
                <a:r>
                  <a:rPr lang="zh-CN" altLang="en-US" sz="2000" spc="150">
                    <a:solidFill>
                      <a:srgbClr val="FFFF00"/>
                    </a:solidFill>
                    <a:uFillTx/>
                    <a:latin typeface="思源黑体 CN Medium" panose="020B0600000000000000" charset="-122"/>
                    <a:ea typeface="思源黑体 CN Medium" panose="020B0600000000000000" charset="-122"/>
                    <a:cs typeface="思源黑体 CN Normal" panose="020B0400000000000000" charset="-122"/>
                  </a:rPr>
                  <a:t>校园地图</a:t>
                </a:r>
                <a:endParaRPr lang="zh-CN" altLang="en-US" sz="2000" spc="150">
                  <a:solidFill>
                    <a:srgbClr val="FFFF00"/>
                  </a:solidFill>
                  <a:uFillTx/>
                  <a:latin typeface="思源黑体 CN Medium" panose="020B0600000000000000" charset="-122"/>
                  <a:ea typeface="思源黑体 CN Medium" panose="020B0600000000000000" charset="-122"/>
                  <a:cs typeface="思源黑体 CN Normal" panose="020B0400000000000000" charset="-122"/>
                </a:endParaRPr>
              </a:p>
            </p:txBody>
          </p:sp>
        </p:grpSp>
        <p:grpSp>
          <p:nvGrpSpPr>
            <p:cNvPr id="26" name="组合 25"/>
            <p:cNvGrpSpPr/>
            <p:nvPr/>
          </p:nvGrpSpPr>
          <p:grpSpPr>
            <a:xfrm>
              <a:off x="8112" y="8515"/>
              <a:ext cx="2976" cy="776"/>
              <a:chOff x="8255" y="-2836"/>
              <a:chExt cx="2976" cy="776"/>
            </a:xfrm>
          </p:grpSpPr>
          <p:sp>
            <p:nvSpPr>
              <p:cNvPr id="27" name="圆角矩形 26"/>
              <p:cNvSpPr/>
              <p:nvPr/>
            </p:nvSpPr>
            <p:spPr>
              <a:xfrm>
                <a:off x="8255" y="-2836"/>
                <a:ext cx="2976" cy="776"/>
              </a:xfrm>
              <a:prstGeom prst="roundRect">
                <a:avLst>
                  <a:gd name="adj" fmla="val 50000"/>
                </a:avLst>
              </a:prstGeom>
              <a:noFill/>
              <a:ln>
                <a:solidFill>
                  <a:srgbClr val="FA6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思源黑体 CN Normal" panose="020B0400000000000000" charset="-122"/>
                </a:endParaRPr>
              </a:p>
            </p:txBody>
          </p:sp>
          <p:sp>
            <p:nvSpPr>
              <p:cNvPr id="28" name="文本框 27"/>
              <p:cNvSpPr txBox="1"/>
              <p:nvPr/>
            </p:nvSpPr>
            <p:spPr>
              <a:xfrm>
                <a:off x="8739" y="-2762"/>
                <a:ext cx="2008" cy="628"/>
              </a:xfrm>
              <a:prstGeom prst="rect">
                <a:avLst/>
              </a:prstGeom>
              <a:noFill/>
            </p:spPr>
            <p:txBody>
              <a:bodyPr wrap="none" rtlCol="0" anchor="ctr" anchorCtr="0">
                <a:spAutoFit/>
              </a:bodyPr>
              <a:lstStyle/>
              <a:p>
                <a:pPr algn="ctr"/>
                <a:r>
                  <a:rPr lang="zh-CN" altLang="en-US" sz="2000" spc="150">
                    <a:solidFill>
                      <a:srgbClr val="FFFF00"/>
                    </a:solidFill>
                    <a:uFillTx/>
                    <a:latin typeface="思源黑体 CN Medium" panose="020B0600000000000000" charset="-122"/>
                    <a:ea typeface="思源黑体 CN Medium" panose="020B0600000000000000" charset="-122"/>
                    <a:cs typeface="思源黑体 CN Normal" panose="020B0400000000000000" charset="-122"/>
                  </a:rPr>
                  <a:t>楼宇导航</a:t>
                </a:r>
                <a:endParaRPr lang="zh-CN" altLang="en-US" sz="2000" spc="150">
                  <a:solidFill>
                    <a:schemeClr val="tx1">
                      <a:lumMod val="85000"/>
                      <a:lumOff val="15000"/>
                    </a:schemeClr>
                  </a:solidFill>
                  <a:uFillTx/>
                  <a:latin typeface="思源黑体 CN Medium" panose="020B0600000000000000" charset="-122"/>
                  <a:ea typeface="思源黑体 CN Medium" panose="020B0600000000000000" charset="-122"/>
                  <a:cs typeface="思源黑体 CN Normal" panose="020B0400000000000000" charset="-122"/>
                </a:endParaRPr>
              </a:p>
            </p:txBody>
          </p:sp>
        </p:grpSp>
        <p:grpSp>
          <p:nvGrpSpPr>
            <p:cNvPr id="31" name="组合 30"/>
            <p:cNvGrpSpPr/>
            <p:nvPr/>
          </p:nvGrpSpPr>
          <p:grpSpPr>
            <a:xfrm>
              <a:off x="13652" y="8515"/>
              <a:ext cx="2976" cy="776"/>
              <a:chOff x="8255" y="-2836"/>
              <a:chExt cx="2976" cy="776"/>
            </a:xfrm>
          </p:grpSpPr>
          <p:sp>
            <p:nvSpPr>
              <p:cNvPr id="34" name="圆角矩形 33"/>
              <p:cNvSpPr/>
              <p:nvPr/>
            </p:nvSpPr>
            <p:spPr>
              <a:xfrm>
                <a:off x="8255" y="-2836"/>
                <a:ext cx="2976" cy="776"/>
              </a:xfrm>
              <a:prstGeom prst="roundRect">
                <a:avLst>
                  <a:gd name="adj" fmla="val 50000"/>
                </a:avLst>
              </a:prstGeom>
              <a:noFill/>
              <a:ln>
                <a:solidFill>
                  <a:srgbClr val="FC0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思源黑体 CN Normal" panose="020B0400000000000000" charset="-122"/>
                </a:endParaRPr>
              </a:p>
            </p:txBody>
          </p:sp>
          <p:sp>
            <p:nvSpPr>
              <p:cNvPr id="35" name="文本框 34"/>
              <p:cNvSpPr txBox="1"/>
              <p:nvPr/>
            </p:nvSpPr>
            <p:spPr>
              <a:xfrm>
                <a:off x="8524" y="-2762"/>
                <a:ext cx="2438" cy="628"/>
              </a:xfrm>
              <a:prstGeom prst="rect">
                <a:avLst/>
              </a:prstGeom>
              <a:noFill/>
            </p:spPr>
            <p:txBody>
              <a:bodyPr wrap="none" rtlCol="0" anchor="ctr" anchorCtr="0">
                <a:spAutoFit/>
              </a:bodyPr>
              <a:lstStyle/>
              <a:p>
                <a:pPr algn="ctr"/>
                <a:r>
                  <a:rPr lang="zh-CN" altLang="en-US" sz="2000" spc="150">
                    <a:solidFill>
                      <a:srgbClr val="FFFF00"/>
                    </a:solidFill>
                    <a:uFillTx/>
                    <a:latin typeface="思源黑体 CN Medium" panose="020B0600000000000000" charset="-122"/>
                    <a:ea typeface="思源黑体 CN Medium" panose="020B0600000000000000" charset="-122"/>
                    <a:cs typeface="思源黑体 CN Normal" panose="020B0400000000000000" charset="-122"/>
                  </a:rPr>
                  <a:t>校园表白墙</a:t>
                </a:r>
                <a:endParaRPr lang="zh-CN" altLang="en-US" sz="2000" spc="150">
                  <a:solidFill>
                    <a:srgbClr val="FFFF00"/>
                  </a:solidFill>
                  <a:uFillTx/>
                  <a:latin typeface="思源黑体 CN Medium" panose="020B0600000000000000" charset="-122"/>
                  <a:ea typeface="思源黑体 CN Medium" panose="020B0600000000000000" charset="-122"/>
                  <a:cs typeface="思源黑体 CN Normal" panose="020B0400000000000000" charset="-122"/>
                </a:endParaRPr>
              </a:p>
            </p:txBody>
          </p:sp>
        </p:grpSp>
      </p:grpSp>
      <p:pic>
        <p:nvPicPr>
          <p:cNvPr id="24" name="图片 23" descr="资源 1@3x"/>
          <p:cNvPicPr>
            <a:picLocks noChangeAspect="1"/>
          </p:cNvPicPr>
          <p:nvPr/>
        </p:nvPicPr>
        <p:blipFill>
          <a:blip r:embed="rId10"/>
          <a:stretch>
            <a:fillRect/>
          </a:stretch>
        </p:blipFill>
        <p:spPr>
          <a:xfrm>
            <a:off x="7254240" y="5121910"/>
            <a:ext cx="455930" cy="285115"/>
          </a:xfrm>
          <a:prstGeom prst="rect">
            <a:avLst/>
          </a:prstGeom>
        </p:spPr>
      </p:pic>
      <p:pic>
        <p:nvPicPr>
          <p:cNvPr id="25" name="图片 24" descr="资源 3@3x"/>
          <p:cNvPicPr>
            <a:picLocks noChangeAspect="1"/>
          </p:cNvPicPr>
          <p:nvPr/>
        </p:nvPicPr>
        <p:blipFill>
          <a:blip r:embed="rId11"/>
          <a:stretch>
            <a:fillRect/>
          </a:stretch>
        </p:blipFill>
        <p:spPr>
          <a:xfrm>
            <a:off x="804545" y="4876165"/>
            <a:ext cx="464185" cy="593090"/>
          </a:xfrm>
          <a:prstGeom prst="rect">
            <a:avLst/>
          </a:prstGeom>
        </p:spPr>
      </p:pic>
      <p:pic>
        <p:nvPicPr>
          <p:cNvPr id="3" name="图片 2" descr="资源 10@3x"/>
          <p:cNvPicPr>
            <a:picLocks noChangeAspect="1"/>
          </p:cNvPicPr>
          <p:nvPr/>
        </p:nvPicPr>
        <p:blipFill>
          <a:blip r:embed="rId12"/>
          <a:stretch>
            <a:fillRect/>
          </a:stretch>
        </p:blipFill>
        <p:spPr>
          <a:xfrm>
            <a:off x="7924800" y="2611120"/>
            <a:ext cx="580390" cy="683895"/>
          </a:xfrm>
          <a:prstGeom prst="rect">
            <a:avLst/>
          </a:prstGeom>
        </p:spPr>
      </p:pic>
      <p:pic>
        <p:nvPicPr>
          <p:cNvPr id="4" name="图片 3" descr="资源 6@3x"/>
          <p:cNvPicPr>
            <a:picLocks noChangeAspect="1"/>
          </p:cNvPicPr>
          <p:nvPr/>
        </p:nvPicPr>
        <p:blipFill>
          <a:blip r:embed="rId13"/>
          <a:stretch>
            <a:fillRect/>
          </a:stretch>
        </p:blipFill>
        <p:spPr>
          <a:xfrm>
            <a:off x="10713085" y="5636260"/>
            <a:ext cx="922020" cy="956945"/>
          </a:xfrm>
          <a:prstGeom prst="rect">
            <a:avLst/>
          </a:prstGeom>
        </p:spPr>
      </p:pic>
      <p:pic>
        <p:nvPicPr>
          <p:cNvPr id="8" name="图片 7" descr="资源 150@3x"/>
          <p:cNvPicPr>
            <a:picLocks noChangeAspect="1"/>
          </p:cNvPicPr>
          <p:nvPr/>
        </p:nvPicPr>
        <p:blipFill>
          <a:blip r:embed="rId14"/>
          <a:stretch>
            <a:fillRect/>
          </a:stretch>
        </p:blipFill>
        <p:spPr>
          <a:xfrm>
            <a:off x="567690" y="2236470"/>
            <a:ext cx="236855" cy="165100"/>
          </a:xfrm>
          <a:prstGeom prst="rect">
            <a:avLst/>
          </a:prstGeom>
        </p:spPr>
      </p:pic>
      <p:pic>
        <p:nvPicPr>
          <p:cNvPr id="29" name="图片 28" descr="资源 9@3x"/>
          <p:cNvPicPr>
            <a:picLocks noChangeAspect="1"/>
          </p:cNvPicPr>
          <p:nvPr/>
        </p:nvPicPr>
        <p:blipFill>
          <a:blip r:embed="rId15"/>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6"/>
          <a:stretch>
            <a:fillRect/>
          </a:stretch>
        </p:blipFill>
        <p:spPr>
          <a:xfrm>
            <a:off x="5798185" y="4669790"/>
            <a:ext cx="207645" cy="133985"/>
          </a:xfrm>
          <a:prstGeom prst="rect">
            <a:avLst/>
          </a:prstGeom>
        </p:spPr>
      </p:pic>
      <p:pic>
        <p:nvPicPr>
          <p:cNvPr id="9" name="图片 8" descr="资源 51@3x"/>
          <p:cNvPicPr>
            <a:picLocks noChangeAspect="1"/>
          </p:cNvPicPr>
          <p:nvPr/>
        </p:nvPicPr>
        <p:blipFill>
          <a:blip r:embed="rId17"/>
          <a:stretch>
            <a:fillRect/>
          </a:stretch>
        </p:blipFill>
        <p:spPr>
          <a:xfrm flipV="1">
            <a:off x="4065905" y="6206490"/>
            <a:ext cx="82550" cy="76200"/>
          </a:xfrm>
          <a:prstGeom prst="rect">
            <a:avLst/>
          </a:prstGeom>
        </p:spPr>
      </p:pic>
      <p:pic>
        <p:nvPicPr>
          <p:cNvPr id="11" name="图片 10" descr="资源 52@3x"/>
          <p:cNvPicPr>
            <a:picLocks noChangeAspect="1"/>
          </p:cNvPicPr>
          <p:nvPr/>
        </p:nvPicPr>
        <p:blipFill>
          <a:blip r:embed="rId18"/>
          <a:stretch>
            <a:fillRect/>
          </a:stretch>
        </p:blipFill>
        <p:spPr>
          <a:xfrm>
            <a:off x="11517630" y="2997835"/>
            <a:ext cx="76200" cy="76200"/>
          </a:xfrm>
          <a:prstGeom prst="rect">
            <a:avLst/>
          </a:prstGeom>
        </p:spPr>
      </p:pic>
      <p:pic>
        <p:nvPicPr>
          <p:cNvPr id="12" name="图片 11" descr="资源 53@3x"/>
          <p:cNvPicPr>
            <a:picLocks noChangeAspect="1"/>
          </p:cNvPicPr>
          <p:nvPr/>
        </p:nvPicPr>
        <p:blipFill>
          <a:blip r:embed="rId19"/>
          <a:stretch>
            <a:fillRect/>
          </a:stretch>
        </p:blipFill>
        <p:spPr>
          <a:xfrm>
            <a:off x="381000" y="508635"/>
            <a:ext cx="151130" cy="191135"/>
          </a:xfrm>
          <a:prstGeom prst="rect">
            <a:avLst/>
          </a:prstGeom>
        </p:spPr>
      </p:pic>
      <p:pic>
        <p:nvPicPr>
          <p:cNvPr id="14" name="图片 13" descr="资源 54@3x"/>
          <p:cNvPicPr>
            <a:picLocks noChangeAspect="1"/>
          </p:cNvPicPr>
          <p:nvPr/>
        </p:nvPicPr>
        <p:blipFill>
          <a:blip r:embed="rId20"/>
          <a:stretch>
            <a:fillRect/>
          </a:stretch>
        </p:blipFill>
        <p:spPr>
          <a:xfrm>
            <a:off x="11200130" y="3984625"/>
            <a:ext cx="207645" cy="207645"/>
          </a:xfrm>
          <a:prstGeom prst="rect">
            <a:avLst/>
          </a:prstGeom>
        </p:spPr>
      </p:pic>
      <p:pic>
        <p:nvPicPr>
          <p:cNvPr id="15" name="图片 14" descr="资源 55@3x"/>
          <p:cNvPicPr>
            <a:picLocks noChangeAspect="1"/>
          </p:cNvPicPr>
          <p:nvPr/>
        </p:nvPicPr>
        <p:blipFill>
          <a:blip r:embed="rId21"/>
          <a:stretch>
            <a:fillRect/>
          </a:stretch>
        </p:blipFill>
        <p:spPr>
          <a:xfrm>
            <a:off x="7583805" y="1076325"/>
            <a:ext cx="151130" cy="151130"/>
          </a:xfrm>
          <a:prstGeom prst="rect">
            <a:avLst/>
          </a:prstGeom>
        </p:spPr>
      </p:pic>
      <p:pic>
        <p:nvPicPr>
          <p:cNvPr id="36" name="图片 35" descr="资源 56@3x"/>
          <p:cNvPicPr>
            <a:picLocks noChangeAspect="1"/>
          </p:cNvPicPr>
          <p:nvPr/>
        </p:nvPicPr>
        <p:blipFill>
          <a:blip r:embed="rId22"/>
          <a:stretch>
            <a:fillRect/>
          </a:stretch>
        </p:blipFill>
        <p:spPr>
          <a:xfrm>
            <a:off x="3522980" y="1336675"/>
            <a:ext cx="113665" cy="133985"/>
          </a:xfrm>
          <a:prstGeom prst="rect">
            <a:avLst/>
          </a:prstGeom>
        </p:spPr>
      </p:pic>
      <p:pic>
        <p:nvPicPr>
          <p:cNvPr id="17" name="图片 16" descr="upload_post_object_v2_3444287000"/>
          <p:cNvPicPr>
            <a:picLocks noChangeAspect="1"/>
          </p:cNvPicPr>
          <p:nvPr/>
        </p:nvPicPr>
        <p:blipFill>
          <a:blip r:embed="rId23"/>
          <a:stretch>
            <a:fillRect/>
          </a:stretch>
        </p:blipFill>
        <p:spPr>
          <a:xfrm>
            <a:off x="1016214" y="3473129"/>
            <a:ext cx="3123579" cy="2527267"/>
          </a:xfrm>
          <a:prstGeom prst="rect">
            <a:avLst/>
          </a:prstGeom>
        </p:spPr>
      </p:pic>
      <p:pic>
        <p:nvPicPr>
          <p:cNvPr id="18" name="图片 17" descr="upload_post_object_v2_4172820177"/>
          <p:cNvPicPr>
            <a:picLocks noChangeAspect="1"/>
          </p:cNvPicPr>
          <p:nvPr/>
        </p:nvPicPr>
        <p:blipFill>
          <a:blip r:embed="rId24"/>
          <a:stretch>
            <a:fillRect/>
          </a:stretch>
        </p:blipFill>
        <p:spPr>
          <a:xfrm>
            <a:off x="4608224" y="3473129"/>
            <a:ext cx="2975641" cy="2527267"/>
          </a:xfrm>
          <a:prstGeom prst="rect">
            <a:avLst/>
          </a:prstGeom>
        </p:spPr>
      </p:pic>
      <p:pic>
        <p:nvPicPr>
          <p:cNvPr id="19" name="图片 18" descr="upload_post_object_v2_1462539269"/>
          <p:cNvPicPr>
            <a:picLocks noChangeAspect="1"/>
          </p:cNvPicPr>
          <p:nvPr/>
        </p:nvPicPr>
        <p:blipFill>
          <a:blip r:embed="rId25"/>
          <a:stretch>
            <a:fillRect/>
          </a:stretch>
        </p:blipFill>
        <p:spPr>
          <a:xfrm>
            <a:off x="8076781" y="3473129"/>
            <a:ext cx="3074017" cy="2527267"/>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资源 2@3x"/>
          <p:cNvPicPr>
            <a:picLocks noChangeAspect="1"/>
          </p:cNvPicPr>
          <p:nvPr/>
        </p:nvPicPr>
        <p:blipFill>
          <a:blip r:embed="rId1"/>
          <a:stretch>
            <a:fillRect/>
          </a:stretch>
        </p:blipFill>
        <p:spPr>
          <a:xfrm>
            <a:off x="0" y="0"/>
            <a:ext cx="12192000" cy="6858000"/>
          </a:xfrm>
          <a:prstGeom prst="rect">
            <a:avLst/>
          </a:prstGeom>
        </p:spPr>
      </p:pic>
      <p:pic>
        <p:nvPicPr>
          <p:cNvPr id="38" name="图片 37" descr="图片包含 动物, 游戏机, 鸟, 鹰&#10;&#10;描述已自动生成"/>
          <p:cNvPicPr>
            <a:picLocks noChangeAspect="1"/>
          </p:cNvPicPr>
          <p:nvPr/>
        </p:nvPicPr>
        <p:blipFill>
          <a:blip r:embed="rId2"/>
          <a:srcRect l="34858" t="29789"/>
          <a:stretch>
            <a:fillRect/>
          </a:stretch>
        </p:blipFill>
        <p:spPr>
          <a:xfrm>
            <a:off x="0" y="0"/>
            <a:ext cx="6186170" cy="6667500"/>
          </a:xfrm>
          <a:prstGeom prst="rect">
            <a:avLst/>
          </a:prstGeom>
        </p:spPr>
      </p:pic>
      <p:pic>
        <p:nvPicPr>
          <p:cNvPr id="39" name="图片 38" descr="图片包含 动物, 游戏机, 鸟, 鹰&#10;&#10;描述已自动生成"/>
          <p:cNvPicPr>
            <a:picLocks noChangeAspect="1"/>
          </p:cNvPicPr>
          <p:nvPr/>
        </p:nvPicPr>
        <p:blipFill>
          <a:blip r:embed="rId2"/>
          <a:srcRect l="34858" t="29789"/>
          <a:stretch>
            <a:fillRect/>
          </a:stretch>
        </p:blipFill>
        <p:spPr>
          <a:xfrm flipH="1">
            <a:off x="6005830" y="0"/>
            <a:ext cx="6186170" cy="6667500"/>
          </a:xfrm>
          <a:prstGeom prst="rect">
            <a:avLst/>
          </a:prstGeom>
        </p:spPr>
      </p:pic>
      <p:pic>
        <p:nvPicPr>
          <p:cNvPr id="5" name="图片 4" descr="资源 1@3x"/>
          <p:cNvPicPr>
            <a:picLocks noChangeAspect="1"/>
          </p:cNvPicPr>
          <p:nvPr/>
        </p:nvPicPr>
        <p:blipFill>
          <a:blip r:embed="rId3"/>
          <a:srcRect b="10342"/>
          <a:stretch>
            <a:fillRect/>
          </a:stretch>
        </p:blipFill>
        <p:spPr>
          <a:xfrm>
            <a:off x="0" y="4325620"/>
            <a:ext cx="12192000" cy="2532380"/>
          </a:xfrm>
          <a:prstGeom prst="rect">
            <a:avLst/>
          </a:prstGeom>
          <a:effectLst>
            <a:outerShdw blurRad="63500" dist="38100" dir="16200000" rotWithShape="0">
              <a:schemeClr val="accent6">
                <a:lumMod val="50000"/>
                <a:alpha val="20000"/>
              </a:schemeClr>
            </a:outerShdw>
          </a:effectLst>
        </p:spPr>
      </p:pic>
      <p:pic>
        <p:nvPicPr>
          <p:cNvPr id="7" name="图片 6" descr="图层 56"/>
          <p:cNvPicPr>
            <a:picLocks noChangeAspect="1"/>
          </p:cNvPicPr>
          <p:nvPr/>
        </p:nvPicPr>
        <p:blipFill>
          <a:blip r:embed="rId4"/>
          <a:srcRect l="57593" t="31559" r="-382" b="352"/>
          <a:stretch>
            <a:fillRect/>
          </a:stretch>
        </p:blipFill>
        <p:spPr>
          <a:xfrm>
            <a:off x="532130" y="2998470"/>
            <a:ext cx="1776095" cy="1194435"/>
          </a:xfrm>
          <a:prstGeom prst="rect">
            <a:avLst/>
          </a:prstGeom>
        </p:spPr>
      </p:pic>
      <p:cxnSp>
        <p:nvCxnSpPr>
          <p:cNvPr id="13" name="直接连接符 12"/>
          <p:cNvCxnSpPr/>
          <p:nvPr/>
        </p:nvCxnSpPr>
        <p:spPr>
          <a:xfrm>
            <a:off x="5664200" y="2917190"/>
            <a:ext cx="863600" cy="0"/>
          </a:xfrm>
          <a:prstGeom prst="line">
            <a:avLst/>
          </a:prstGeom>
          <a:ln w="63500" cap="rnd">
            <a:solidFill>
              <a:srgbClr val="FA6855"/>
            </a:solidFill>
            <a:roun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62760" y="1420322"/>
            <a:ext cx="8469630" cy="3475990"/>
          </a:xfrm>
          <a:prstGeom prst="rect">
            <a:avLst/>
          </a:prstGeom>
          <a:noFill/>
        </p:spPr>
        <p:txBody>
          <a:bodyPr wrap="square" rtlCol="0" anchor="t">
            <a:spAutoFit/>
          </a:bodyPr>
          <a:lstStyle/>
          <a:p>
            <a:pPr algn="ctr" fontAlgn="auto">
              <a:lnSpc>
                <a:spcPct val="110000"/>
              </a:lnSpc>
            </a:pPr>
            <a:r>
              <a:rPr lang="zh-CN" altLang="en-US" sz="88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sym typeface="+mn-ea"/>
              </a:rPr>
              <a:t>感谢您的观看</a:t>
            </a:r>
            <a:endParaRPr lang="zh-CN" altLang="en-US" sz="88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sym typeface="+mn-ea"/>
            </a:endParaRPr>
          </a:p>
          <a:p>
            <a:pPr algn="ctr" fontAlgn="auto">
              <a:lnSpc>
                <a:spcPct val="110000"/>
              </a:lnSpc>
            </a:pPr>
            <a:r>
              <a:rPr lang="zh-CN" altLang="en-US" sz="7200" spc="500">
                <a:solidFill>
                  <a:srgbClr val="000000"/>
                </a:solidFill>
                <a:uFillTx/>
                <a:latin typeface="思源黑体 CN Heavy" panose="020B0A00000000000000" charset="-122"/>
                <a:ea typeface="思源黑体 CN Heavy" panose="020B0A00000000000000" charset="-122"/>
                <a:cs typeface="思源黑体 CN Normal" panose="020B0400000000000000" charset="-122"/>
                <a:sym typeface="+mn-ea"/>
              </a:rPr>
              <a:t>分享至此结束</a:t>
            </a:r>
            <a:endParaRPr lang="zh-CN" altLang="en-US" sz="7200" spc="500">
              <a:solidFill>
                <a:srgbClr val="000000"/>
              </a:solidFill>
              <a:uFillTx/>
              <a:latin typeface="思源黑体 CN Heavy" panose="020B0A00000000000000" charset="-122"/>
              <a:ea typeface="思源黑体 CN Heavy" panose="020B0A00000000000000" charset="-122"/>
              <a:cs typeface="思源黑体 CN Normal" panose="020B0400000000000000" charset="-122"/>
              <a:sym typeface="+mn-ea"/>
            </a:endParaRPr>
          </a:p>
          <a:p>
            <a:pPr algn="ctr" fontAlgn="auto">
              <a:lnSpc>
                <a:spcPct val="110000"/>
              </a:lnSpc>
            </a:pPr>
            <a:r>
              <a:rPr lang="zh-CN" altLang="en-US" sz="4000" spc="500">
                <a:solidFill>
                  <a:srgbClr val="000000"/>
                </a:solidFill>
                <a:uFillTx/>
                <a:latin typeface="思源黑体 CN Heavy" panose="020B0A00000000000000" charset="-122"/>
                <a:ea typeface="思源黑体 CN Heavy" panose="020B0A00000000000000" charset="-122"/>
                <a:cs typeface="思源黑体 CN Normal" panose="020B0400000000000000" charset="-122"/>
                <a:sym typeface="+mn-ea"/>
              </a:rPr>
              <a:t>校园导航</a:t>
            </a:r>
            <a:endParaRPr lang="zh-CN" altLang="en-US" sz="4000" spc="500">
              <a:solidFill>
                <a:srgbClr val="000000"/>
              </a:solidFill>
              <a:uFillTx/>
              <a:latin typeface="思源黑体 CN Heavy" panose="020B0A00000000000000" charset="-122"/>
              <a:ea typeface="思源黑体 CN Heavy" panose="020B0A00000000000000" charset="-122"/>
              <a:cs typeface="思源黑体 CN Normal" panose="020B0400000000000000" charset="-122"/>
              <a:sym typeface="+mn-ea"/>
            </a:endParaRPr>
          </a:p>
        </p:txBody>
      </p:sp>
      <p:pic>
        <p:nvPicPr>
          <p:cNvPr id="23" name="图片 22" descr="图层 55"/>
          <p:cNvPicPr>
            <a:picLocks noChangeAspect="1"/>
          </p:cNvPicPr>
          <p:nvPr/>
        </p:nvPicPr>
        <p:blipFill>
          <a:blip r:embed="rId5"/>
          <a:srcRect b="22964"/>
          <a:stretch>
            <a:fillRect/>
          </a:stretch>
        </p:blipFill>
        <p:spPr>
          <a:xfrm flipH="1">
            <a:off x="9906000" y="181610"/>
            <a:ext cx="1931670" cy="1772285"/>
          </a:xfrm>
          <a:prstGeom prst="rect">
            <a:avLst/>
          </a:prstGeom>
        </p:spPr>
      </p:pic>
      <p:pic>
        <p:nvPicPr>
          <p:cNvPr id="24" name="图片 23" descr="资源 1@3x"/>
          <p:cNvPicPr>
            <a:picLocks noChangeAspect="1"/>
          </p:cNvPicPr>
          <p:nvPr/>
        </p:nvPicPr>
        <p:blipFill>
          <a:blip r:embed="rId6"/>
          <a:stretch>
            <a:fillRect/>
          </a:stretch>
        </p:blipFill>
        <p:spPr>
          <a:xfrm>
            <a:off x="1451610" y="700405"/>
            <a:ext cx="684530" cy="428625"/>
          </a:xfrm>
          <a:prstGeom prst="rect">
            <a:avLst/>
          </a:prstGeom>
        </p:spPr>
      </p:pic>
      <p:pic>
        <p:nvPicPr>
          <p:cNvPr id="25" name="图片 24" descr="资源 3@3x"/>
          <p:cNvPicPr>
            <a:picLocks noChangeAspect="1"/>
          </p:cNvPicPr>
          <p:nvPr/>
        </p:nvPicPr>
        <p:blipFill>
          <a:blip r:embed="rId7"/>
          <a:stretch>
            <a:fillRect/>
          </a:stretch>
        </p:blipFill>
        <p:spPr>
          <a:xfrm>
            <a:off x="10432415" y="3089275"/>
            <a:ext cx="531495" cy="678815"/>
          </a:xfrm>
          <a:prstGeom prst="rect">
            <a:avLst/>
          </a:prstGeom>
        </p:spPr>
      </p:pic>
      <p:pic>
        <p:nvPicPr>
          <p:cNvPr id="26" name="图片 25" descr="资源 10@3x"/>
          <p:cNvPicPr>
            <a:picLocks noChangeAspect="1"/>
          </p:cNvPicPr>
          <p:nvPr/>
        </p:nvPicPr>
        <p:blipFill>
          <a:blip r:embed="rId8"/>
          <a:stretch>
            <a:fillRect/>
          </a:stretch>
        </p:blipFill>
        <p:spPr>
          <a:xfrm>
            <a:off x="8767445" y="4192270"/>
            <a:ext cx="504190" cy="594360"/>
          </a:xfrm>
          <a:prstGeom prst="rect">
            <a:avLst/>
          </a:prstGeom>
        </p:spPr>
      </p:pic>
      <p:pic>
        <p:nvPicPr>
          <p:cNvPr id="27" name="图片 26" descr="资源 6@3x"/>
          <p:cNvPicPr>
            <a:picLocks noChangeAspect="1"/>
          </p:cNvPicPr>
          <p:nvPr/>
        </p:nvPicPr>
        <p:blipFill>
          <a:blip r:embed="rId9"/>
          <a:stretch>
            <a:fillRect/>
          </a:stretch>
        </p:blipFill>
        <p:spPr>
          <a:xfrm>
            <a:off x="10330815" y="4669790"/>
            <a:ext cx="922020" cy="956945"/>
          </a:xfrm>
          <a:prstGeom prst="rect">
            <a:avLst/>
          </a:prstGeom>
        </p:spPr>
      </p:pic>
      <p:pic>
        <p:nvPicPr>
          <p:cNvPr id="28" name="图片 27" descr="资源 150@3x"/>
          <p:cNvPicPr>
            <a:picLocks noChangeAspect="1"/>
          </p:cNvPicPr>
          <p:nvPr/>
        </p:nvPicPr>
        <p:blipFill>
          <a:blip r:embed="rId10"/>
          <a:stretch>
            <a:fillRect/>
          </a:stretch>
        </p:blipFill>
        <p:spPr>
          <a:xfrm>
            <a:off x="567690" y="2236470"/>
            <a:ext cx="236855" cy="165100"/>
          </a:xfrm>
          <a:prstGeom prst="rect">
            <a:avLst/>
          </a:prstGeom>
        </p:spPr>
      </p:pic>
      <p:pic>
        <p:nvPicPr>
          <p:cNvPr id="29" name="图片 28" descr="资源 9@3x"/>
          <p:cNvPicPr>
            <a:picLocks noChangeAspect="1"/>
          </p:cNvPicPr>
          <p:nvPr/>
        </p:nvPicPr>
        <p:blipFill>
          <a:blip r:embed="rId11"/>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2"/>
          <a:stretch>
            <a:fillRect/>
          </a:stretch>
        </p:blipFill>
        <p:spPr>
          <a:xfrm>
            <a:off x="2136140" y="4771390"/>
            <a:ext cx="207645" cy="133985"/>
          </a:xfrm>
          <a:prstGeom prst="rect">
            <a:avLst/>
          </a:prstGeom>
        </p:spPr>
      </p:pic>
      <p:pic>
        <p:nvPicPr>
          <p:cNvPr id="31" name="图片 30" descr="资源 51@3x"/>
          <p:cNvPicPr>
            <a:picLocks noChangeAspect="1"/>
          </p:cNvPicPr>
          <p:nvPr/>
        </p:nvPicPr>
        <p:blipFill>
          <a:blip r:embed="rId13"/>
          <a:stretch>
            <a:fillRect/>
          </a:stretch>
        </p:blipFill>
        <p:spPr>
          <a:xfrm flipV="1">
            <a:off x="9906000" y="4695190"/>
            <a:ext cx="82550" cy="76200"/>
          </a:xfrm>
          <a:prstGeom prst="rect">
            <a:avLst/>
          </a:prstGeom>
        </p:spPr>
      </p:pic>
      <p:pic>
        <p:nvPicPr>
          <p:cNvPr id="32" name="图片 31" descr="资源 52@3x"/>
          <p:cNvPicPr>
            <a:picLocks noChangeAspect="1"/>
          </p:cNvPicPr>
          <p:nvPr/>
        </p:nvPicPr>
        <p:blipFill>
          <a:blip r:embed="rId14"/>
          <a:stretch>
            <a:fillRect/>
          </a:stretch>
        </p:blipFill>
        <p:spPr>
          <a:xfrm>
            <a:off x="11200130" y="2496185"/>
            <a:ext cx="76200" cy="76200"/>
          </a:xfrm>
          <a:prstGeom prst="rect">
            <a:avLst/>
          </a:prstGeom>
        </p:spPr>
      </p:pic>
      <p:pic>
        <p:nvPicPr>
          <p:cNvPr id="33" name="图片 32" descr="资源 53@3x"/>
          <p:cNvPicPr>
            <a:picLocks noChangeAspect="1"/>
          </p:cNvPicPr>
          <p:nvPr/>
        </p:nvPicPr>
        <p:blipFill>
          <a:blip r:embed="rId15"/>
          <a:stretch>
            <a:fillRect/>
          </a:stretch>
        </p:blipFill>
        <p:spPr>
          <a:xfrm>
            <a:off x="381000" y="508635"/>
            <a:ext cx="151130" cy="191135"/>
          </a:xfrm>
          <a:prstGeom prst="rect">
            <a:avLst/>
          </a:prstGeom>
        </p:spPr>
      </p:pic>
      <p:pic>
        <p:nvPicPr>
          <p:cNvPr id="34" name="图片 33" descr="资源 54@3x"/>
          <p:cNvPicPr>
            <a:picLocks noChangeAspect="1"/>
          </p:cNvPicPr>
          <p:nvPr/>
        </p:nvPicPr>
        <p:blipFill>
          <a:blip r:embed="rId16"/>
          <a:stretch>
            <a:fillRect/>
          </a:stretch>
        </p:blipFill>
        <p:spPr>
          <a:xfrm>
            <a:off x="11252835" y="3984625"/>
            <a:ext cx="207645" cy="207645"/>
          </a:xfrm>
          <a:prstGeom prst="rect">
            <a:avLst/>
          </a:prstGeom>
        </p:spPr>
      </p:pic>
      <p:pic>
        <p:nvPicPr>
          <p:cNvPr id="35" name="图片 34" descr="资源 55@3x"/>
          <p:cNvPicPr>
            <a:picLocks noChangeAspect="1"/>
          </p:cNvPicPr>
          <p:nvPr/>
        </p:nvPicPr>
        <p:blipFill>
          <a:blip r:embed="rId17"/>
          <a:stretch>
            <a:fillRect/>
          </a:stretch>
        </p:blipFill>
        <p:spPr>
          <a:xfrm>
            <a:off x="9482455" y="1047115"/>
            <a:ext cx="151130" cy="151130"/>
          </a:xfrm>
          <a:prstGeom prst="rect">
            <a:avLst/>
          </a:prstGeom>
        </p:spPr>
      </p:pic>
      <p:pic>
        <p:nvPicPr>
          <p:cNvPr id="36" name="图片 35" descr="资源 56@3x"/>
          <p:cNvPicPr>
            <a:picLocks noChangeAspect="1"/>
          </p:cNvPicPr>
          <p:nvPr/>
        </p:nvPicPr>
        <p:blipFill>
          <a:blip r:embed="rId18"/>
          <a:stretch>
            <a:fillRect/>
          </a:stretch>
        </p:blipFill>
        <p:spPr>
          <a:xfrm>
            <a:off x="1510030" y="2732405"/>
            <a:ext cx="113665" cy="133985"/>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0" fill="hold"/>
                                        <p:tgtEl>
                                          <p:spTgt spid="14"/>
                                        </p:tgtEl>
                                        <p:attrNameLst>
                                          <p:attrName>ppt_x</p:attrName>
                                        </p:attrNameLst>
                                      </p:cBhvr>
                                      <p:tavLst>
                                        <p:tav tm="0">
                                          <p:val>
                                            <p:strVal val="#ppt_x"/>
                                          </p:val>
                                        </p:tav>
                                        <p:tav tm="100000">
                                          <p:val>
                                            <p:strVal val="#ppt_x"/>
                                          </p:val>
                                        </p:tav>
                                      </p:tavLst>
                                    </p:anim>
                                    <p:anim calcmode="lin" valueType="num">
                                      <p:cBhvr additive="base">
                                        <p:cTn id="8" dur="5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94" y="-14268"/>
            <a:ext cx="12198350" cy="6886575"/>
            <a:chOff x="0" y="-45"/>
            <a:chExt cx="19210" cy="10845"/>
          </a:xfrm>
        </p:grpSpPr>
        <p:pic>
          <p:nvPicPr>
            <p:cNvPr id="7" name="图片 6" descr="资源 2@3x"/>
            <p:cNvPicPr>
              <a:picLocks noChangeAspect="1"/>
            </p:cNvPicPr>
            <p:nvPr/>
          </p:nvPicPr>
          <p:blipFill>
            <a:blip r:embed="rId1"/>
            <a:stretch>
              <a:fillRect/>
            </a:stretch>
          </p:blipFill>
          <p:spPr>
            <a:xfrm>
              <a:off x="0" y="0"/>
              <a:ext cx="19200" cy="10800"/>
            </a:xfrm>
            <a:prstGeom prst="rect">
              <a:avLst/>
            </a:prstGeom>
          </p:spPr>
        </p:pic>
        <p:pic>
          <p:nvPicPr>
            <p:cNvPr id="38" name="图片 37" descr="图片包含 动物, 游戏机, 鸟, 鹰&#10;&#10;描述已自动生成"/>
            <p:cNvPicPr>
              <a:picLocks noChangeAspect="1"/>
            </p:cNvPicPr>
            <p:nvPr/>
          </p:nvPicPr>
          <p:blipFill>
            <a:blip r:embed="rId2"/>
            <a:srcRect l="34858" t="29789"/>
            <a:stretch>
              <a:fillRect/>
            </a:stretch>
          </p:blipFill>
          <p:spPr>
            <a:xfrm>
              <a:off x="0" y="0"/>
              <a:ext cx="9742" cy="10500"/>
            </a:xfrm>
            <a:prstGeom prst="rect">
              <a:avLst/>
            </a:prstGeom>
          </p:spPr>
        </p:pic>
        <p:pic>
          <p:nvPicPr>
            <p:cNvPr id="39" name="图片 38" descr="图片包含 动物, 游戏机, 鸟, 鹰&#10;&#10;描述已自动生成"/>
            <p:cNvPicPr>
              <a:picLocks noChangeAspect="1"/>
            </p:cNvPicPr>
            <p:nvPr/>
          </p:nvPicPr>
          <p:blipFill>
            <a:blip r:embed="rId2"/>
            <a:srcRect l="34858" t="29789"/>
            <a:stretch>
              <a:fillRect/>
            </a:stretch>
          </p:blipFill>
          <p:spPr>
            <a:xfrm flipH="1">
              <a:off x="9468" y="-45"/>
              <a:ext cx="9742" cy="10500"/>
            </a:xfrm>
            <a:prstGeom prst="rect">
              <a:avLst/>
            </a:prstGeom>
          </p:spPr>
        </p:pic>
      </p:grpSp>
      <p:sp>
        <p:nvSpPr>
          <p:cNvPr id="13" name="文本框 12"/>
          <p:cNvSpPr txBox="1"/>
          <p:nvPr/>
        </p:nvSpPr>
        <p:spPr>
          <a:xfrm>
            <a:off x="5026660" y="267970"/>
            <a:ext cx="2138680" cy="1198880"/>
          </a:xfrm>
          <a:prstGeom prst="rect">
            <a:avLst/>
          </a:prstGeom>
          <a:noFill/>
          <a:ln>
            <a:solidFill>
              <a:srgbClr val="7030A0"/>
            </a:solidFill>
          </a:ln>
        </p:spPr>
        <p:txBody>
          <a:bodyPr wrap="none" rtlCol="0">
            <a:spAutoFit/>
          </a:bodyPr>
          <a:lstStyle/>
          <a:p>
            <a:pPr algn="ctr"/>
            <a:r>
              <a:rPr lang="zh-CN" altLang="en-US" sz="7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目录</a:t>
            </a:r>
            <a:endParaRPr lang="zh-CN" altLang="en-US" sz="7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cxnSp>
        <p:nvCxnSpPr>
          <p:cNvPr id="14" name="直接连接符 13"/>
          <p:cNvCxnSpPr/>
          <p:nvPr/>
        </p:nvCxnSpPr>
        <p:spPr>
          <a:xfrm>
            <a:off x="5822950" y="1466850"/>
            <a:ext cx="546100" cy="0"/>
          </a:xfrm>
          <a:prstGeom prst="line">
            <a:avLst/>
          </a:prstGeom>
          <a:ln w="635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18" name="图片 17" descr="资源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080" y="1018540"/>
            <a:ext cx="2256790" cy="5839460"/>
          </a:xfrm>
          <a:prstGeom prst="rect">
            <a:avLst/>
          </a:prstGeom>
          <a:effectLst>
            <a:outerShdw blurRad="127000" sx="102000" sy="102000" algn="ctr" rotWithShape="0">
              <a:prstClr val="black">
                <a:alpha val="20000"/>
              </a:prstClr>
            </a:outerShdw>
          </a:effectLst>
        </p:spPr>
      </p:pic>
      <p:grpSp>
        <p:nvGrpSpPr>
          <p:cNvPr id="56" name="组合 55"/>
          <p:cNvGrpSpPr/>
          <p:nvPr>
            <p:custDataLst>
              <p:tags r:id="rId5"/>
            </p:custDataLst>
          </p:nvPr>
        </p:nvGrpSpPr>
        <p:grpSpPr>
          <a:xfrm>
            <a:off x="5026660" y="1955800"/>
            <a:ext cx="4941570" cy="4084320"/>
            <a:chOff x="8140" y="3080"/>
            <a:chExt cx="7782" cy="6432"/>
          </a:xfrm>
        </p:grpSpPr>
        <p:grpSp>
          <p:nvGrpSpPr>
            <p:cNvPr id="32" name="组合 31"/>
            <p:cNvGrpSpPr/>
            <p:nvPr/>
          </p:nvGrpSpPr>
          <p:grpSpPr>
            <a:xfrm>
              <a:off x="8140" y="3080"/>
              <a:ext cx="6046" cy="1695"/>
              <a:chOff x="8140" y="3080"/>
              <a:chExt cx="6046" cy="1695"/>
            </a:xfrm>
          </p:grpSpPr>
          <p:grpSp>
            <p:nvGrpSpPr>
              <p:cNvPr id="22" name="组合 21"/>
              <p:cNvGrpSpPr/>
              <p:nvPr/>
            </p:nvGrpSpPr>
            <p:grpSpPr>
              <a:xfrm>
                <a:off x="8140" y="3181"/>
                <a:ext cx="1124" cy="1126"/>
                <a:chOff x="7037" y="7379"/>
                <a:chExt cx="1468" cy="1470"/>
              </a:xfrm>
            </p:grpSpPr>
            <p:sp>
              <p:nvSpPr>
                <p:cNvPr id="19" name="椭圆 18"/>
                <p:cNvSpPr/>
                <p:nvPr>
                  <p:custDataLst>
                    <p:tags r:id="rId6"/>
                  </p:custDataLst>
                </p:nvPr>
              </p:nvSpPr>
              <p:spPr>
                <a:xfrm>
                  <a:off x="7037" y="7379"/>
                  <a:ext cx="1468" cy="1470"/>
                </a:xfrm>
                <a:prstGeom prst="ellipse">
                  <a:avLst/>
                </a:prstGeom>
                <a:gradFill>
                  <a:gsLst>
                    <a:gs pos="0">
                      <a:srgbClr val="FA6855"/>
                    </a:gs>
                    <a:gs pos="100000">
                      <a:srgbClr val="FC024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1" name="文本框 20"/>
                <p:cNvSpPr txBox="1"/>
                <p:nvPr>
                  <p:custDataLst>
                    <p:tags r:id="rId7"/>
                  </p:custDataLst>
                </p:nvPr>
              </p:nvSpPr>
              <p:spPr>
                <a:xfrm>
                  <a:off x="7159" y="7605"/>
                  <a:ext cx="1222" cy="1073"/>
                </a:xfrm>
                <a:prstGeom prst="rect">
                  <a:avLst/>
                </a:prstGeom>
                <a:noFill/>
              </p:spPr>
              <p:txBody>
                <a:bodyPr wrap="none" rtlCol="0">
                  <a:spAutoFit/>
                </a:bodyPr>
                <a:lstStyle/>
                <a:p>
                  <a:pPr algn="ctr"/>
                  <a:r>
                    <a:rPr lang="en-US" altLang="zh-CN" sz="2800">
                      <a:solidFill>
                        <a:schemeClr val="bg1"/>
                      </a:solidFill>
                      <a:uFillTx/>
                      <a:latin typeface="思源黑体 CN Heavy" panose="020B0A00000000000000" charset="-122"/>
                      <a:ea typeface="思源黑体 CN Heavy" panose="020B0A00000000000000" charset="-122"/>
                      <a:cs typeface="思源黑体 CN Normal" panose="020B0400000000000000" charset="-122"/>
                    </a:rPr>
                    <a:t>01</a:t>
                  </a:r>
                  <a:endParaRPr lang="en-US" altLang="zh-CN" sz="2800">
                    <a:solidFill>
                      <a:schemeClr val="bg1"/>
                    </a:solidFill>
                    <a:uFillTx/>
                    <a:latin typeface="思源黑体 CN Heavy" panose="020B0A00000000000000" charset="-122"/>
                    <a:ea typeface="思源黑体 CN Heavy" panose="020B0A00000000000000" charset="-122"/>
                    <a:cs typeface="思源黑体 CN Normal" panose="020B0400000000000000" charset="-122"/>
                  </a:endParaRPr>
                </a:p>
              </p:txBody>
            </p:sp>
          </p:grpSp>
          <p:grpSp>
            <p:nvGrpSpPr>
              <p:cNvPr id="31" name="组合 30"/>
              <p:cNvGrpSpPr/>
              <p:nvPr/>
            </p:nvGrpSpPr>
            <p:grpSpPr>
              <a:xfrm>
                <a:off x="9458" y="3080"/>
                <a:ext cx="4728" cy="1695"/>
                <a:chOff x="9458" y="3285"/>
                <a:chExt cx="4728" cy="1695"/>
              </a:xfrm>
            </p:grpSpPr>
            <p:sp>
              <p:nvSpPr>
                <p:cNvPr id="27" name="文本框 26"/>
                <p:cNvSpPr txBox="1"/>
                <p:nvPr>
                  <p:custDataLst>
                    <p:tags r:id="rId8"/>
                  </p:custDataLst>
                </p:nvPr>
              </p:nvSpPr>
              <p:spPr>
                <a:xfrm>
                  <a:off x="9458" y="3285"/>
                  <a:ext cx="4728" cy="1695"/>
                </a:xfrm>
                <a:prstGeom prst="rect">
                  <a:avLst/>
                </a:prstGeom>
                <a:noFill/>
              </p:spPr>
              <p:txBody>
                <a:bodyPr wrap="none" rtlCol="0">
                  <a:spAutoFit/>
                </a:bodyPr>
                <a:lstStyle/>
                <a:p>
                  <a:pPr algn="l"/>
                  <a:r>
                    <a:rPr lang="zh-CN" altLang="en-US" sz="3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为什么要做？</a:t>
                  </a:r>
                  <a:endParaRPr lang="zh-CN" altLang="en-US" sz="3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a:p>
                  <a:pPr algn="l"/>
                  <a:endParaRPr lang="zh-CN" altLang="en-US" sz="3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28" name="文本框 27"/>
                <p:cNvSpPr txBox="1"/>
                <p:nvPr>
                  <p:custDataLst>
                    <p:tags r:id="rId9"/>
                  </p:custDataLst>
                </p:nvPr>
              </p:nvSpPr>
              <p:spPr>
                <a:xfrm>
                  <a:off x="9458" y="4034"/>
                  <a:ext cx="3952" cy="946"/>
                </a:xfrm>
                <a:prstGeom prst="rect">
                  <a:avLst/>
                </a:prstGeom>
                <a:noFill/>
              </p:spPr>
              <p:txBody>
                <a:bodyPr wrap="square" rtlCol="0" anchor="t">
                  <a:noAutofit/>
                </a:bodyPr>
                <a:lstStyle/>
                <a:p>
                  <a:pPr algn="ctr"/>
                  <a:r>
                    <a:rPr lang="zh-CN" altLang="en-US" sz="2000" b="1" u="none" spc="150">
                      <a:solidFill>
                        <a:schemeClr val="tx1">
                          <a:lumMod val="85000"/>
                          <a:lumOff val="15000"/>
                        </a:schemeClr>
                      </a:solidFill>
                      <a:uFillTx/>
                      <a:ea typeface="Helvetica Neue" panose="02000503000000020004"/>
                    </a:rPr>
                    <a:t>（我在那里？）</a:t>
                  </a:r>
                  <a:endParaRPr lang="zh-CN" altLang="en-US" sz="2000" b="1" u="none" spc="150">
                    <a:solidFill>
                      <a:srgbClr val="000000"/>
                    </a:solidFill>
                    <a:uFillTx/>
                    <a:latin typeface="思源黑体 CN Normal" panose="020B0400000000000000" charset="-122"/>
                    <a:ea typeface="Helvetica Neue" panose="02000503000000020004"/>
                    <a:cs typeface="思源黑体 CN Normal" panose="020B0400000000000000" charset="-122"/>
                  </a:endParaRPr>
                </a:p>
              </p:txBody>
            </p:sp>
          </p:grpSp>
        </p:grpSp>
        <p:grpSp>
          <p:nvGrpSpPr>
            <p:cNvPr id="33" name="组合 32"/>
            <p:cNvGrpSpPr/>
            <p:nvPr/>
          </p:nvGrpSpPr>
          <p:grpSpPr>
            <a:xfrm>
              <a:off x="10220" y="4781"/>
              <a:ext cx="5702" cy="1802"/>
              <a:chOff x="8140" y="3080"/>
              <a:chExt cx="5702" cy="1802"/>
            </a:xfrm>
          </p:grpSpPr>
          <p:grpSp>
            <p:nvGrpSpPr>
              <p:cNvPr id="34" name="组合 33"/>
              <p:cNvGrpSpPr/>
              <p:nvPr/>
            </p:nvGrpSpPr>
            <p:grpSpPr>
              <a:xfrm>
                <a:off x="8140" y="3181"/>
                <a:ext cx="1124" cy="1126"/>
                <a:chOff x="7037" y="7379"/>
                <a:chExt cx="1468" cy="1470"/>
              </a:xfrm>
            </p:grpSpPr>
            <p:sp>
              <p:nvSpPr>
                <p:cNvPr id="35" name="椭圆 34"/>
                <p:cNvSpPr/>
                <p:nvPr>
                  <p:custDataLst>
                    <p:tags r:id="rId10"/>
                  </p:custDataLst>
                </p:nvPr>
              </p:nvSpPr>
              <p:spPr>
                <a:xfrm>
                  <a:off x="7037" y="7379"/>
                  <a:ext cx="1468" cy="1470"/>
                </a:xfrm>
                <a:prstGeom prst="ellipse">
                  <a:avLst/>
                </a:prstGeom>
                <a:gradFill>
                  <a:gsLst>
                    <a:gs pos="0">
                      <a:srgbClr val="FA6855"/>
                    </a:gs>
                    <a:gs pos="100000">
                      <a:srgbClr val="FC024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6" name="文本框 35"/>
                <p:cNvSpPr txBox="1"/>
                <p:nvPr>
                  <p:custDataLst>
                    <p:tags r:id="rId11"/>
                  </p:custDataLst>
                </p:nvPr>
              </p:nvSpPr>
              <p:spPr>
                <a:xfrm>
                  <a:off x="7067" y="7605"/>
                  <a:ext cx="1405" cy="1073"/>
                </a:xfrm>
                <a:prstGeom prst="rect">
                  <a:avLst/>
                </a:prstGeom>
                <a:noFill/>
              </p:spPr>
              <p:txBody>
                <a:bodyPr wrap="none" rtlCol="0">
                  <a:spAutoFit/>
                </a:bodyPr>
                <a:lstStyle/>
                <a:p>
                  <a:pPr algn="ctr"/>
                  <a:r>
                    <a:rPr lang="en-US" altLang="zh-CN" sz="2800">
                      <a:solidFill>
                        <a:schemeClr val="bg1"/>
                      </a:solidFill>
                      <a:uFillTx/>
                      <a:latin typeface="思源黑体 CN Heavy" panose="020B0A00000000000000" charset="-122"/>
                      <a:ea typeface="思源黑体 CN Heavy" panose="020B0A00000000000000" charset="-122"/>
                      <a:cs typeface="思源黑体 CN Normal" panose="020B0400000000000000" charset="-122"/>
                    </a:rPr>
                    <a:t>02</a:t>
                  </a:r>
                  <a:endParaRPr lang="en-US" altLang="zh-CN" sz="2800">
                    <a:solidFill>
                      <a:schemeClr val="bg1"/>
                    </a:solidFill>
                    <a:uFillTx/>
                    <a:latin typeface="思源黑体 CN Heavy" panose="020B0A00000000000000" charset="-122"/>
                    <a:ea typeface="思源黑体 CN Heavy" panose="020B0A00000000000000" charset="-122"/>
                    <a:cs typeface="思源黑体 CN Normal" panose="020B0400000000000000" charset="-122"/>
                  </a:endParaRPr>
                </a:p>
              </p:txBody>
            </p:sp>
          </p:grpSp>
          <p:grpSp>
            <p:nvGrpSpPr>
              <p:cNvPr id="37" name="组合 36"/>
              <p:cNvGrpSpPr/>
              <p:nvPr/>
            </p:nvGrpSpPr>
            <p:grpSpPr>
              <a:xfrm>
                <a:off x="9264" y="3080"/>
                <a:ext cx="4578" cy="1802"/>
                <a:chOff x="9264" y="3285"/>
                <a:chExt cx="4578" cy="1802"/>
              </a:xfrm>
            </p:grpSpPr>
            <p:sp>
              <p:nvSpPr>
                <p:cNvPr id="40" name="文本框 39"/>
                <p:cNvSpPr txBox="1"/>
                <p:nvPr>
                  <p:custDataLst>
                    <p:tags r:id="rId12"/>
                  </p:custDataLst>
                </p:nvPr>
              </p:nvSpPr>
              <p:spPr>
                <a:xfrm>
                  <a:off x="9458" y="3285"/>
                  <a:ext cx="3248" cy="919"/>
                </a:xfrm>
                <a:prstGeom prst="rect">
                  <a:avLst/>
                </a:prstGeom>
                <a:noFill/>
              </p:spPr>
              <p:txBody>
                <a:bodyPr wrap="none" rtlCol="0">
                  <a:spAutoFit/>
                </a:bodyPr>
                <a:lstStyle/>
                <a:p>
                  <a:pPr algn="l"/>
                  <a:r>
                    <a:rPr lang="zh-CN" altLang="en-US" sz="3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功能介绍</a:t>
                  </a:r>
                  <a:endParaRPr lang="zh-CN" altLang="en-US" sz="3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41" name="文本框 40"/>
                <p:cNvSpPr txBox="1"/>
                <p:nvPr>
                  <p:custDataLst>
                    <p:tags r:id="rId13"/>
                  </p:custDataLst>
                </p:nvPr>
              </p:nvSpPr>
              <p:spPr>
                <a:xfrm>
                  <a:off x="9264" y="4034"/>
                  <a:ext cx="4578" cy="1053"/>
                </a:xfrm>
                <a:prstGeom prst="rect">
                  <a:avLst/>
                </a:prstGeom>
                <a:noFill/>
              </p:spPr>
              <p:txBody>
                <a:bodyPr wrap="square" rtlCol="0" anchor="t">
                  <a:noAutofit/>
                </a:bodyPr>
                <a:lstStyle/>
                <a:p>
                  <a:pPr algn="ctr"/>
                  <a:r>
                    <a:rPr lang="zh-CN" altLang="en-US" sz="2000" b="1">
                      <a:solidFill>
                        <a:srgbClr val="000000"/>
                      </a:solidFill>
                      <a:ea typeface="微软雅黑" panose="020B0503020204020204" charset="-122"/>
                    </a:rPr>
                    <a:t>（目的地在哪？）</a:t>
                  </a:r>
                  <a:endParaRPr lang="zh-CN" altLang="en-US" sz="2000" b="1" spc="150">
                    <a:solidFill>
                      <a:srgbClr val="000000"/>
                    </a:solidFill>
                    <a:uFillTx/>
                    <a:latin typeface="思源黑体 CN Normal" panose="020B0400000000000000" charset="-122"/>
                    <a:ea typeface="微软雅黑" panose="020B0503020204020204" charset="-122"/>
                    <a:cs typeface="思源黑体 CN Normal" panose="020B0400000000000000" charset="-122"/>
                  </a:endParaRPr>
                </a:p>
              </p:txBody>
            </p:sp>
          </p:grpSp>
        </p:grpSp>
        <p:grpSp>
          <p:nvGrpSpPr>
            <p:cNvPr id="42" name="组合 41"/>
            <p:cNvGrpSpPr/>
            <p:nvPr/>
          </p:nvGrpSpPr>
          <p:grpSpPr>
            <a:xfrm>
              <a:off x="8140" y="6583"/>
              <a:ext cx="4566" cy="1410"/>
              <a:chOff x="8140" y="3181"/>
              <a:chExt cx="4566" cy="1410"/>
            </a:xfrm>
          </p:grpSpPr>
          <p:grpSp>
            <p:nvGrpSpPr>
              <p:cNvPr id="43" name="组合 42"/>
              <p:cNvGrpSpPr/>
              <p:nvPr/>
            </p:nvGrpSpPr>
            <p:grpSpPr>
              <a:xfrm>
                <a:off x="8140" y="3181"/>
                <a:ext cx="1124" cy="1126"/>
                <a:chOff x="7037" y="7379"/>
                <a:chExt cx="1468" cy="1470"/>
              </a:xfrm>
            </p:grpSpPr>
            <p:sp>
              <p:nvSpPr>
                <p:cNvPr id="44" name="椭圆 43"/>
                <p:cNvSpPr/>
                <p:nvPr>
                  <p:custDataLst>
                    <p:tags r:id="rId14"/>
                  </p:custDataLst>
                </p:nvPr>
              </p:nvSpPr>
              <p:spPr>
                <a:xfrm>
                  <a:off x="7037" y="7379"/>
                  <a:ext cx="1468" cy="1470"/>
                </a:xfrm>
                <a:prstGeom prst="ellipse">
                  <a:avLst/>
                </a:prstGeom>
                <a:gradFill>
                  <a:gsLst>
                    <a:gs pos="0">
                      <a:srgbClr val="FA6855"/>
                    </a:gs>
                    <a:gs pos="100000">
                      <a:srgbClr val="FC024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5" name="文本框 44"/>
                <p:cNvSpPr txBox="1"/>
                <p:nvPr>
                  <p:custDataLst>
                    <p:tags r:id="rId15"/>
                  </p:custDataLst>
                </p:nvPr>
              </p:nvSpPr>
              <p:spPr>
                <a:xfrm>
                  <a:off x="7074" y="7605"/>
                  <a:ext cx="1392" cy="1073"/>
                </a:xfrm>
                <a:prstGeom prst="rect">
                  <a:avLst/>
                </a:prstGeom>
                <a:noFill/>
              </p:spPr>
              <p:txBody>
                <a:bodyPr wrap="none" rtlCol="0">
                  <a:spAutoFit/>
                </a:bodyPr>
                <a:lstStyle/>
                <a:p>
                  <a:pPr algn="ctr"/>
                  <a:r>
                    <a:rPr lang="en-US" altLang="zh-CN" sz="2800">
                      <a:solidFill>
                        <a:schemeClr val="bg1"/>
                      </a:solidFill>
                      <a:uFillTx/>
                      <a:latin typeface="思源黑体 CN Heavy" panose="020B0A00000000000000" charset="-122"/>
                      <a:ea typeface="思源黑体 CN Heavy" panose="020B0A00000000000000" charset="-122"/>
                      <a:cs typeface="思源黑体 CN Normal" panose="020B0400000000000000" charset="-122"/>
                    </a:rPr>
                    <a:t>03</a:t>
                  </a:r>
                  <a:endParaRPr lang="en-US" altLang="zh-CN" sz="2800">
                    <a:solidFill>
                      <a:schemeClr val="bg1"/>
                    </a:solidFill>
                    <a:uFillTx/>
                    <a:latin typeface="思源黑体 CN Heavy" panose="020B0A00000000000000" charset="-122"/>
                    <a:ea typeface="思源黑体 CN Heavy" panose="020B0A00000000000000" charset="-122"/>
                    <a:cs typeface="思源黑体 CN Normal" panose="020B0400000000000000" charset="-122"/>
                  </a:endParaRPr>
                </a:p>
              </p:txBody>
            </p:sp>
          </p:grpSp>
          <p:grpSp>
            <p:nvGrpSpPr>
              <p:cNvPr id="46" name="组合 45"/>
              <p:cNvGrpSpPr/>
              <p:nvPr/>
            </p:nvGrpSpPr>
            <p:grpSpPr>
              <a:xfrm>
                <a:off x="9458" y="3181"/>
                <a:ext cx="3248" cy="1410"/>
                <a:chOff x="9458" y="3386"/>
                <a:chExt cx="3248" cy="1410"/>
              </a:xfrm>
            </p:grpSpPr>
            <p:sp>
              <p:nvSpPr>
                <p:cNvPr id="47" name="文本框 46"/>
                <p:cNvSpPr txBox="1"/>
                <p:nvPr>
                  <p:custDataLst>
                    <p:tags r:id="rId16"/>
                  </p:custDataLst>
                </p:nvPr>
              </p:nvSpPr>
              <p:spPr>
                <a:xfrm>
                  <a:off x="9458" y="3386"/>
                  <a:ext cx="3248" cy="919"/>
                </a:xfrm>
                <a:prstGeom prst="rect">
                  <a:avLst/>
                </a:prstGeom>
                <a:noFill/>
              </p:spPr>
              <p:txBody>
                <a:bodyPr wrap="none" rtlCol="0">
                  <a:spAutoFit/>
                </a:bodyPr>
                <a:lstStyle/>
                <a:p>
                  <a:pPr algn="l"/>
                  <a:r>
                    <a:rPr lang="zh-CN" altLang="en-US" sz="3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定位导航</a:t>
                  </a:r>
                  <a:endParaRPr lang="zh-CN" altLang="en-US" sz="3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48" name="文本框 47"/>
                <p:cNvSpPr txBox="1"/>
                <p:nvPr>
                  <p:custDataLst>
                    <p:tags r:id="rId17"/>
                  </p:custDataLst>
                </p:nvPr>
              </p:nvSpPr>
              <p:spPr>
                <a:xfrm>
                  <a:off x="9458" y="4168"/>
                  <a:ext cx="3125" cy="628"/>
                </a:xfrm>
                <a:prstGeom prst="rect">
                  <a:avLst/>
                </a:prstGeom>
                <a:noFill/>
              </p:spPr>
              <p:txBody>
                <a:bodyPr wrap="none" rtlCol="0" anchor="t">
                  <a:spAutoFit/>
                </a:bodyPr>
                <a:lstStyle/>
                <a:p>
                  <a:pPr algn="l"/>
                  <a:r>
                    <a:rPr lang="zh-CN" altLang="en-US" sz="2000" b="1">
                      <a:ea typeface="微软雅黑" panose="020B0503020204020204" charset="-122"/>
                    </a:rPr>
                    <a:t>（我怎么去？</a:t>
                  </a:r>
                  <a:r>
                    <a:rPr lang="zh-CN" altLang="en-US" sz="2000" b="1" spc="150">
                      <a:solidFill>
                        <a:srgbClr val="000000"/>
                      </a:solidFill>
                      <a:uFillTx/>
                      <a:latin typeface="思源黑体 CN Normal" panose="020B0400000000000000" charset="-122"/>
                      <a:ea typeface="微软雅黑" panose="020B0503020204020204" charset="-122"/>
                      <a:cs typeface="思源黑体 CN Normal" panose="020B0400000000000000" charset="-122"/>
                    </a:rPr>
                    <a:t>）</a:t>
                  </a:r>
                  <a:endParaRPr lang="zh-CN" altLang="en-US" sz="2000" b="1" spc="150">
                    <a:solidFill>
                      <a:srgbClr val="000000"/>
                    </a:solidFill>
                    <a:uFillTx/>
                    <a:latin typeface="思源黑体 CN Normal" panose="020B0400000000000000" charset="-122"/>
                    <a:ea typeface="微软雅黑" panose="020B0503020204020204" charset="-122"/>
                    <a:cs typeface="思源黑体 CN Normal" panose="020B0400000000000000" charset="-122"/>
                  </a:endParaRPr>
                </a:p>
              </p:txBody>
            </p:sp>
          </p:grpSp>
        </p:grpSp>
        <p:grpSp>
          <p:nvGrpSpPr>
            <p:cNvPr id="49" name="组合 48"/>
            <p:cNvGrpSpPr/>
            <p:nvPr/>
          </p:nvGrpSpPr>
          <p:grpSpPr>
            <a:xfrm>
              <a:off x="10220" y="8183"/>
              <a:ext cx="5155" cy="1329"/>
              <a:chOff x="8140" y="3080"/>
              <a:chExt cx="5155" cy="1329"/>
            </a:xfrm>
          </p:grpSpPr>
          <p:grpSp>
            <p:nvGrpSpPr>
              <p:cNvPr id="50" name="组合 49"/>
              <p:cNvGrpSpPr/>
              <p:nvPr/>
            </p:nvGrpSpPr>
            <p:grpSpPr>
              <a:xfrm>
                <a:off x="8140" y="3181"/>
                <a:ext cx="1124" cy="1126"/>
                <a:chOff x="7037" y="7379"/>
                <a:chExt cx="1468" cy="1470"/>
              </a:xfrm>
            </p:grpSpPr>
            <p:sp>
              <p:nvSpPr>
                <p:cNvPr id="51" name="椭圆 50"/>
                <p:cNvSpPr/>
                <p:nvPr>
                  <p:custDataLst>
                    <p:tags r:id="rId18"/>
                  </p:custDataLst>
                </p:nvPr>
              </p:nvSpPr>
              <p:spPr>
                <a:xfrm>
                  <a:off x="7037" y="7379"/>
                  <a:ext cx="1468" cy="1470"/>
                </a:xfrm>
                <a:prstGeom prst="ellipse">
                  <a:avLst/>
                </a:prstGeom>
                <a:gradFill>
                  <a:gsLst>
                    <a:gs pos="0">
                      <a:srgbClr val="FA6855"/>
                    </a:gs>
                    <a:gs pos="100000">
                      <a:srgbClr val="FC0249"/>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52" name="文本框 51"/>
                <p:cNvSpPr txBox="1"/>
                <p:nvPr>
                  <p:custDataLst>
                    <p:tags r:id="rId19"/>
                  </p:custDataLst>
                </p:nvPr>
              </p:nvSpPr>
              <p:spPr>
                <a:xfrm>
                  <a:off x="7083" y="7605"/>
                  <a:ext cx="1374" cy="1073"/>
                </a:xfrm>
                <a:prstGeom prst="rect">
                  <a:avLst/>
                </a:prstGeom>
                <a:noFill/>
              </p:spPr>
              <p:txBody>
                <a:bodyPr wrap="none" rtlCol="0">
                  <a:spAutoFit/>
                </a:bodyPr>
                <a:lstStyle/>
                <a:p>
                  <a:pPr algn="ctr"/>
                  <a:r>
                    <a:rPr lang="en-US" altLang="zh-CN" sz="2800">
                      <a:solidFill>
                        <a:schemeClr val="bg1"/>
                      </a:solidFill>
                      <a:uFillTx/>
                      <a:latin typeface="思源黑体 CN Heavy" panose="020B0A00000000000000" charset="-122"/>
                      <a:ea typeface="思源黑体 CN Heavy" panose="020B0A00000000000000" charset="-122"/>
                      <a:cs typeface="思源黑体 CN Normal" panose="020B0400000000000000" charset="-122"/>
                    </a:rPr>
                    <a:t>04</a:t>
                  </a:r>
                  <a:endParaRPr lang="en-US" altLang="zh-CN" sz="2800">
                    <a:solidFill>
                      <a:schemeClr val="bg1"/>
                    </a:solidFill>
                    <a:uFillTx/>
                    <a:latin typeface="思源黑体 CN Heavy" panose="020B0A00000000000000" charset="-122"/>
                    <a:ea typeface="思源黑体 CN Heavy" panose="020B0A00000000000000" charset="-122"/>
                    <a:cs typeface="思源黑体 CN Normal" panose="020B0400000000000000" charset="-122"/>
                  </a:endParaRPr>
                </a:p>
              </p:txBody>
            </p:sp>
          </p:grpSp>
          <p:grpSp>
            <p:nvGrpSpPr>
              <p:cNvPr id="53" name="组合 52"/>
              <p:cNvGrpSpPr/>
              <p:nvPr/>
            </p:nvGrpSpPr>
            <p:grpSpPr>
              <a:xfrm>
                <a:off x="9458" y="3080"/>
                <a:ext cx="3837" cy="1329"/>
                <a:chOff x="9458" y="3285"/>
                <a:chExt cx="3837" cy="1329"/>
              </a:xfrm>
            </p:grpSpPr>
            <p:sp>
              <p:nvSpPr>
                <p:cNvPr id="54" name="文本框 53"/>
                <p:cNvSpPr txBox="1"/>
                <p:nvPr>
                  <p:custDataLst>
                    <p:tags r:id="rId20"/>
                  </p:custDataLst>
                </p:nvPr>
              </p:nvSpPr>
              <p:spPr>
                <a:xfrm>
                  <a:off x="9458" y="3285"/>
                  <a:ext cx="3248" cy="919"/>
                </a:xfrm>
                <a:prstGeom prst="rect">
                  <a:avLst/>
                </a:prstGeom>
                <a:noFill/>
              </p:spPr>
              <p:txBody>
                <a:bodyPr wrap="none" rtlCol="0">
                  <a:spAutoFit/>
                </a:bodyPr>
                <a:lstStyle/>
                <a:p>
                  <a:pPr algn="l"/>
                  <a:r>
                    <a:rPr lang="zh-CN" altLang="en-US" sz="3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执行计划</a:t>
                  </a:r>
                  <a:endParaRPr lang="zh-CN" altLang="en-US" sz="32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55" name="文本框 54"/>
                <p:cNvSpPr txBox="1"/>
                <p:nvPr>
                  <p:custDataLst>
                    <p:tags r:id="rId21"/>
                  </p:custDataLst>
                </p:nvPr>
              </p:nvSpPr>
              <p:spPr>
                <a:xfrm>
                  <a:off x="9458" y="4034"/>
                  <a:ext cx="3837" cy="580"/>
                </a:xfrm>
                <a:prstGeom prst="rect">
                  <a:avLst/>
                </a:prstGeom>
                <a:noFill/>
              </p:spPr>
              <p:txBody>
                <a:bodyPr wrap="none" rtlCol="0" anchor="t">
                  <a:spAutoFit/>
                </a:bodyPr>
                <a:lstStyle/>
                <a:p>
                  <a:pPr algn="l"/>
                  <a:r>
                    <a:rPr lang="zh-CN" altLang="en-US" sz="1600" b="1"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rPr>
                    <a:t>（团队合作共同完成</a:t>
                  </a:r>
                  <a:r>
                    <a:rPr lang="zh-CN" altLang="en-US"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a:t>
                  </a:r>
                  <a:endParaRPr lang="zh-CN" altLang="en-US"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endParaRPr>
                </a:p>
              </p:txBody>
            </p:sp>
          </p:grpSp>
        </p:grpSp>
      </p:grpSp>
      <p:pic>
        <p:nvPicPr>
          <p:cNvPr id="57" name="图片 56" descr="图层 56"/>
          <p:cNvPicPr>
            <a:picLocks noChangeAspect="1"/>
          </p:cNvPicPr>
          <p:nvPr/>
        </p:nvPicPr>
        <p:blipFill>
          <a:blip r:embed="rId22"/>
          <a:srcRect l="57593" t="31559" r="-382" b="352"/>
          <a:stretch>
            <a:fillRect/>
          </a:stretch>
        </p:blipFill>
        <p:spPr>
          <a:xfrm>
            <a:off x="10091420" y="334010"/>
            <a:ext cx="1776095" cy="1194435"/>
          </a:xfrm>
          <a:prstGeom prst="rect">
            <a:avLst/>
          </a:prstGeom>
        </p:spPr>
      </p:pic>
      <p:pic>
        <p:nvPicPr>
          <p:cNvPr id="59" name="图片 58" descr="资源 1@3x"/>
          <p:cNvPicPr>
            <a:picLocks noChangeAspect="1"/>
          </p:cNvPicPr>
          <p:nvPr/>
        </p:nvPicPr>
        <p:blipFill>
          <a:blip r:embed="rId23"/>
          <a:stretch>
            <a:fillRect/>
          </a:stretch>
        </p:blipFill>
        <p:spPr>
          <a:xfrm>
            <a:off x="3609975" y="1466850"/>
            <a:ext cx="684530" cy="428625"/>
          </a:xfrm>
          <a:prstGeom prst="rect">
            <a:avLst/>
          </a:prstGeom>
        </p:spPr>
      </p:pic>
      <p:pic>
        <p:nvPicPr>
          <p:cNvPr id="60" name="图片 59" descr="资源 3@3x"/>
          <p:cNvPicPr>
            <a:picLocks noChangeAspect="1"/>
          </p:cNvPicPr>
          <p:nvPr>
            <p:custDataLst>
              <p:tags r:id="rId24"/>
            </p:custDataLst>
          </p:nvPr>
        </p:nvPicPr>
        <p:blipFill>
          <a:blip r:embed="rId25"/>
          <a:stretch>
            <a:fillRect/>
          </a:stretch>
        </p:blipFill>
        <p:spPr>
          <a:xfrm>
            <a:off x="8954135" y="2357120"/>
            <a:ext cx="531495" cy="678815"/>
          </a:xfrm>
          <a:prstGeom prst="rect">
            <a:avLst/>
          </a:prstGeom>
        </p:spPr>
      </p:pic>
      <p:pic>
        <p:nvPicPr>
          <p:cNvPr id="61" name="图片 60" descr="资源 10@3x"/>
          <p:cNvPicPr>
            <a:picLocks noChangeAspect="1"/>
          </p:cNvPicPr>
          <p:nvPr/>
        </p:nvPicPr>
        <p:blipFill>
          <a:blip r:embed="rId26"/>
          <a:stretch>
            <a:fillRect/>
          </a:stretch>
        </p:blipFill>
        <p:spPr>
          <a:xfrm>
            <a:off x="3477260" y="5434330"/>
            <a:ext cx="504190" cy="594360"/>
          </a:xfrm>
          <a:prstGeom prst="rect">
            <a:avLst/>
          </a:prstGeom>
        </p:spPr>
      </p:pic>
      <p:pic>
        <p:nvPicPr>
          <p:cNvPr id="62" name="图片 61" descr="资源 150@3x"/>
          <p:cNvPicPr>
            <a:picLocks noChangeAspect="1"/>
          </p:cNvPicPr>
          <p:nvPr/>
        </p:nvPicPr>
        <p:blipFill>
          <a:blip r:embed="rId27"/>
          <a:stretch>
            <a:fillRect/>
          </a:stretch>
        </p:blipFill>
        <p:spPr>
          <a:xfrm>
            <a:off x="1316990" y="3251200"/>
            <a:ext cx="236855" cy="165100"/>
          </a:xfrm>
          <a:prstGeom prst="rect">
            <a:avLst/>
          </a:prstGeom>
        </p:spPr>
      </p:pic>
      <p:pic>
        <p:nvPicPr>
          <p:cNvPr id="63" name="图片 62" descr="资源 9@3x"/>
          <p:cNvPicPr>
            <a:picLocks noChangeAspect="1"/>
          </p:cNvPicPr>
          <p:nvPr/>
        </p:nvPicPr>
        <p:blipFill>
          <a:blip r:embed="rId28"/>
          <a:stretch>
            <a:fillRect/>
          </a:stretch>
        </p:blipFill>
        <p:spPr>
          <a:xfrm>
            <a:off x="344805" y="3888740"/>
            <a:ext cx="222885" cy="119380"/>
          </a:xfrm>
          <a:prstGeom prst="rect">
            <a:avLst/>
          </a:prstGeom>
        </p:spPr>
      </p:pic>
      <p:pic>
        <p:nvPicPr>
          <p:cNvPr id="64" name="图片 63" descr="资源 57@3x"/>
          <p:cNvPicPr>
            <a:picLocks noChangeAspect="1"/>
          </p:cNvPicPr>
          <p:nvPr>
            <p:custDataLst>
              <p:tags r:id="rId29"/>
            </p:custDataLst>
          </p:nvPr>
        </p:nvPicPr>
        <p:blipFill>
          <a:blip r:embed="rId30"/>
          <a:stretch>
            <a:fillRect/>
          </a:stretch>
        </p:blipFill>
        <p:spPr>
          <a:xfrm>
            <a:off x="5472430" y="5854700"/>
            <a:ext cx="207645" cy="133985"/>
          </a:xfrm>
          <a:prstGeom prst="rect">
            <a:avLst/>
          </a:prstGeom>
        </p:spPr>
      </p:pic>
      <p:pic>
        <p:nvPicPr>
          <p:cNvPr id="65" name="图片 64" descr="资源 51@3x"/>
          <p:cNvPicPr>
            <a:picLocks noChangeAspect="1"/>
          </p:cNvPicPr>
          <p:nvPr/>
        </p:nvPicPr>
        <p:blipFill>
          <a:blip r:embed="rId31"/>
          <a:stretch>
            <a:fillRect/>
          </a:stretch>
        </p:blipFill>
        <p:spPr>
          <a:xfrm flipV="1">
            <a:off x="10091420" y="5120005"/>
            <a:ext cx="82550" cy="76200"/>
          </a:xfrm>
          <a:prstGeom prst="rect">
            <a:avLst/>
          </a:prstGeom>
        </p:spPr>
      </p:pic>
      <p:pic>
        <p:nvPicPr>
          <p:cNvPr id="66" name="图片 65" descr="资源 52@3x"/>
          <p:cNvPicPr>
            <a:picLocks noChangeAspect="1"/>
          </p:cNvPicPr>
          <p:nvPr/>
        </p:nvPicPr>
        <p:blipFill>
          <a:blip r:embed="rId32"/>
          <a:stretch>
            <a:fillRect/>
          </a:stretch>
        </p:blipFill>
        <p:spPr>
          <a:xfrm>
            <a:off x="11363960" y="2799715"/>
            <a:ext cx="76200" cy="76200"/>
          </a:xfrm>
          <a:prstGeom prst="rect">
            <a:avLst/>
          </a:prstGeom>
        </p:spPr>
      </p:pic>
      <p:pic>
        <p:nvPicPr>
          <p:cNvPr id="67" name="图片 66" descr="资源 53@3x"/>
          <p:cNvPicPr>
            <a:picLocks noChangeAspect="1"/>
          </p:cNvPicPr>
          <p:nvPr/>
        </p:nvPicPr>
        <p:blipFill>
          <a:blip r:embed="rId33"/>
          <a:stretch>
            <a:fillRect/>
          </a:stretch>
        </p:blipFill>
        <p:spPr>
          <a:xfrm>
            <a:off x="742950" y="1337310"/>
            <a:ext cx="151130" cy="191135"/>
          </a:xfrm>
          <a:prstGeom prst="rect">
            <a:avLst/>
          </a:prstGeom>
        </p:spPr>
      </p:pic>
      <p:pic>
        <p:nvPicPr>
          <p:cNvPr id="68" name="图片 67" descr="资源 54@3x"/>
          <p:cNvPicPr>
            <a:picLocks noChangeAspect="1"/>
          </p:cNvPicPr>
          <p:nvPr/>
        </p:nvPicPr>
        <p:blipFill>
          <a:blip r:embed="rId34"/>
          <a:stretch>
            <a:fillRect/>
          </a:stretch>
        </p:blipFill>
        <p:spPr>
          <a:xfrm>
            <a:off x="11659870" y="4563745"/>
            <a:ext cx="207645" cy="207645"/>
          </a:xfrm>
          <a:prstGeom prst="rect">
            <a:avLst/>
          </a:prstGeom>
        </p:spPr>
      </p:pic>
      <p:pic>
        <p:nvPicPr>
          <p:cNvPr id="69" name="图片 68" descr="资源 55@3x"/>
          <p:cNvPicPr>
            <a:picLocks noChangeAspect="1"/>
          </p:cNvPicPr>
          <p:nvPr/>
        </p:nvPicPr>
        <p:blipFill>
          <a:blip r:embed="rId35"/>
          <a:stretch>
            <a:fillRect/>
          </a:stretch>
        </p:blipFill>
        <p:spPr>
          <a:xfrm>
            <a:off x="9482455" y="1047115"/>
            <a:ext cx="151130" cy="151130"/>
          </a:xfrm>
          <a:prstGeom prst="rect">
            <a:avLst/>
          </a:prstGeom>
        </p:spPr>
      </p:pic>
      <p:pic>
        <p:nvPicPr>
          <p:cNvPr id="70" name="图片 69" descr="资源 56@3x"/>
          <p:cNvPicPr>
            <a:picLocks noChangeAspect="1"/>
          </p:cNvPicPr>
          <p:nvPr/>
        </p:nvPicPr>
        <p:blipFill>
          <a:blip r:embed="rId36"/>
          <a:stretch>
            <a:fillRect/>
          </a:stretch>
        </p:blipFill>
        <p:spPr>
          <a:xfrm>
            <a:off x="3700145" y="3597910"/>
            <a:ext cx="113665" cy="133985"/>
          </a:xfrm>
          <a:prstGeom prst="rect">
            <a:avLst/>
          </a:prstGeom>
        </p:spPr>
      </p:pic>
      <p:pic>
        <p:nvPicPr>
          <p:cNvPr id="71" name="图片 70" descr="资源 6@3x"/>
          <p:cNvPicPr>
            <a:picLocks noChangeAspect="1"/>
          </p:cNvPicPr>
          <p:nvPr/>
        </p:nvPicPr>
        <p:blipFill>
          <a:blip r:embed="rId37"/>
          <a:stretch>
            <a:fillRect/>
          </a:stretch>
        </p:blipFill>
        <p:spPr>
          <a:xfrm>
            <a:off x="10518140" y="5584190"/>
            <a:ext cx="922020" cy="956945"/>
          </a:xfrm>
          <a:prstGeom prst="rect">
            <a:avLst/>
          </a:prstGeom>
        </p:spPr>
      </p:pic>
      <p:pic>
        <p:nvPicPr>
          <p:cNvPr id="72" name="图片 71" descr="资源 55@3x"/>
          <p:cNvPicPr>
            <a:picLocks noChangeAspect="1"/>
          </p:cNvPicPr>
          <p:nvPr/>
        </p:nvPicPr>
        <p:blipFill>
          <a:blip r:embed="rId35"/>
          <a:stretch>
            <a:fillRect/>
          </a:stretch>
        </p:blipFill>
        <p:spPr>
          <a:xfrm>
            <a:off x="894080" y="5196205"/>
            <a:ext cx="151130" cy="151130"/>
          </a:xfrm>
          <a:prstGeom prst="rect">
            <a:avLst/>
          </a:prstGeom>
        </p:spPr>
      </p:pic>
    </p:spTree>
    <p:custDataLst>
      <p:tags r:id="rId3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1"/>
          <a:stretch>
            <a:fillRect/>
          </a:stretch>
        </p:blipFill>
        <p:spPr>
          <a:xfrm>
            <a:off x="0" y="0"/>
            <a:ext cx="12192000" cy="6858000"/>
          </a:xfrm>
          <a:prstGeom prst="rect">
            <a:avLst/>
          </a:prstGeom>
        </p:spPr>
      </p:pic>
      <p:pic>
        <p:nvPicPr>
          <p:cNvPr id="38" name="图片 37" descr="图片包含 动物, 游戏机, 鸟, 鹰&#10;&#10;描述已自动生成"/>
          <p:cNvPicPr>
            <a:picLocks noChangeAspect="1"/>
          </p:cNvPicPr>
          <p:nvPr/>
        </p:nvPicPr>
        <p:blipFill>
          <a:blip r:embed="rId2"/>
          <a:srcRect l="34858" t="29789"/>
          <a:stretch>
            <a:fillRect/>
          </a:stretch>
        </p:blipFill>
        <p:spPr>
          <a:xfrm>
            <a:off x="0" y="0"/>
            <a:ext cx="6186170" cy="6667500"/>
          </a:xfrm>
          <a:prstGeom prst="rect">
            <a:avLst/>
          </a:prstGeom>
        </p:spPr>
      </p:pic>
      <p:pic>
        <p:nvPicPr>
          <p:cNvPr id="39" name="图片 38" descr="图片包含 动物, 游戏机, 鸟, 鹰&#10;&#10;描述已自动生成"/>
          <p:cNvPicPr>
            <a:picLocks noChangeAspect="1"/>
          </p:cNvPicPr>
          <p:nvPr/>
        </p:nvPicPr>
        <p:blipFill>
          <a:blip r:embed="rId2"/>
          <a:srcRect l="34858" t="29789"/>
          <a:stretch>
            <a:fillRect/>
          </a:stretch>
        </p:blipFill>
        <p:spPr>
          <a:xfrm flipH="1">
            <a:off x="6005830" y="0"/>
            <a:ext cx="6186170" cy="6667500"/>
          </a:xfrm>
          <a:prstGeom prst="rect">
            <a:avLst/>
          </a:prstGeom>
        </p:spPr>
      </p:pic>
      <p:pic>
        <p:nvPicPr>
          <p:cNvPr id="8" name="图片 7" descr="资源 1@3x"/>
          <p:cNvPicPr>
            <a:picLocks noChangeAspect="1"/>
          </p:cNvPicPr>
          <p:nvPr/>
        </p:nvPicPr>
        <p:blipFill>
          <a:blip r:embed="rId3"/>
          <a:srcRect b="10342"/>
          <a:stretch>
            <a:fillRect/>
          </a:stretch>
        </p:blipFill>
        <p:spPr>
          <a:xfrm>
            <a:off x="0" y="4325620"/>
            <a:ext cx="12192000" cy="2532380"/>
          </a:xfrm>
          <a:prstGeom prst="rect">
            <a:avLst/>
          </a:prstGeom>
          <a:effectLst>
            <a:outerShdw blurRad="63500" dist="38100" dir="16200000" rotWithShape="0">
              <a:schemeClr val="accent6">
                <a:lumMod val="50000"/>
                <a:alpha val="20000"/>
              </a:schemeClr>
            </a:outerShdw>
          </a:effectLst>
        </p:spPr>
      </p:pic>
      <p:pic>
        <p:nvPicPr>
          <p:cNvPr id="9" name="图片 8" descr="图层 56"/>
          <p:cNvPicPr>
            <a:picLocks noChangeAspect="1"/>
          </p:cNvPicPr>
          <p:nvPr/>
        </p:nvPicPr>
        <p:blipFill>
          <a:blip r:embed="rId4"/>
          <a:srcRect l="57593" t="31559" r="-382" b="352"/>
          <a:stretch>
            <a:fillRect/>
          </a:stretch>
        </p:blipFill>
        <p:spPr>
          <a:xfrm>
            <a:off x="1536065" y="2997835"/>
            <a:ext cx="1776095" cy="1194435"/>
          </a:xfrm>
          <a:prstGeom prst="rect">
            <a:avLst/>
          </a:prstGeom>
        </p:spPr>
      </p:pic>
      <p:sp>
        <p:nvSpPr>
          <p:cNvPr id="10" name="文本框 9"/>
          <p:cNvSpPr txBox="1"/>
          <p:nvPr/>
        </p:nvSpPr>
        <p:spPr>
          <a:xfrm>
            <a:off x="4184015" y="909955"/>
            <a:ext cx="3823970" cy="922020"/>
          </a:xfrm>
          <a:prstGeom prst="rect">
            <a:avLst/>
          </a:prstGeom>
          <a:noFill/>
        </p:spPr>
        <p:txBody>
          <a:bodyPr wrap="none" rtlCol="0">
            <a:spAutoFit/>
          </a:bodyPr>
          <a:lstStyle/>
          <a:p>
            <a:pPr algn="ctr"/>
            <a:r>
              <a:rPr lang="en-US" altLang="zh-CN" sz="54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PART.01</a:t>
            </a:r>
            <a:endParaRPr lang="en-US" altLang="zh-CN" sz="54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11" name="文本框 10"/>
          <p:cNvSpPr txBox="1"/>
          <p:nvPr/>
        </p:nvSpPr>
        <p:spPr>
          <a:xfrm>
            <a:off x="3312160" y="2408555"/>
            <a:ext cx="5567680" cy="1568450"/>
          </a:xfrm>
          <a:prstGeom prst="rect">
            <a:avLst/>
          </a:prstGeom>
          <a:noFill/>
        </p:spPr>
        <p:txBody>
          <a:bodyPr wrap="none" rtlCol="0">
            <a:spAutoFit/>
          </a:bodyPr>
          <a:lstStyle/>
          <a:p>
            <a:pPr algn="ctr"/>
            <a:r>
              <a:rPr lang="zh-CN" altLang="en-US" sz="9600" spc="1000">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rPr>
              <a:t>认识校园</a:t>
            </a:r>
            <a:endParaRPr lang="zh-CN" altLang="en-US" sz="9600" spc="1000">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12" name="文本框 11"/>
          <p:cNvSpPr txBox="1"/>
          <p:nvPr/>
        </p:nvSpPr>
        <p:spPr>
          <a:xfrm>
            <a:off x="3696018" y="1703070"/>
            <a:ext cx="4799965" cy="306705"/>
          </a:xfrm>
          <a:prstGeom prst="rect">
            <a:avLst/>
          </a:prstGeom>
          <a:noFill/>
        </p:spPr>
        <p:txBody>
          <a:bodyPr wrap="none" rtlCol="0" anchor="t">
            <a:spAutoFit/>
          </a:bodyPr>
          <a:lstStyle/>
          <a:p>
            <a:pPr algn="ctr"/>
            <a:r>
              <a:rPr lang="zh-CN" altLang="en-US" sz="1400" cap="all">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rPr>
              <a:t>Career Planning for College Students</a:t>
            </a:r>
            <a:endParaRPr lang="zh-CN" altLang="en-US" sz="1400" cap="all">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endParaRPr>
          </a:p>
        </p:txBody>
      </p:sp>
      <p:cxnSp>
        <p:nvCxnSpPr>
          <p:cNvPr id="13" name="直接连接符 12"/>
          <p:cNvCxnSpPr/>
          <p:nvPr/>
        </p:nvCxnSpPr>
        <p:spPr>
          <a:xfrm>
            <a:off x="5664200" y="2285365"/>
            <a:ext cx="863600" cy="0"/>
          </a:xfrm>
          <a:prstGeom prst="line">
            <a:avLst/>
          </a:prstGeom>
          <a:ln w="635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23" name="图片 22" descr="图层 55"/>
          <p:cNvPicPr>
            <a:picLocks noChangeAspect="1"/>
          </p:cNvPicPr>
          <p:nvPr/>
        </p:nvPicPr>
        <p:blipFill>
          <a:blip r:embed="rId5"/>
          <a:srcRect b="22964"/>
          <a:stretch>
            <a:fillRect/>
          </a:stretch>
        </p:blipFill>
        <p:spPr>
          <a:xfrm flipH="1">
            <a:off x="9906000" y="181610"/>
            <a:ext cx="1931670" cy="1772285"/>
          </a:xfrm>
          <a:prstGeom prst="rect">
            <a:avLst/>
          </a:prstGeom>
        </p:spPr>
      </p:pic>
      <p:pic>
        <p:nvPicPr>
          <p:cNvPr id="24" name="图片 23" descr="资源 1@3x"/>
          <p:cNvPicPr>
            <a:picLocks noChangeAspect="1"/>
          </p:cNvPicPr>
          <p:nvPr/>
        </p:nvPicPr>
        <p:blipFill>
          <a:blip r:embed="rId6"/>
          <a:stretch>
            <a:fillRect/>
          </a:stretch>
        </p:blipFill>
        <p:spPr>
          <a:xfrm>
            <a:off x="2832100" y="699770"/>
            <a:ext cx="874395" cy="547370"/>
          </a:xfrm>
          <a:prstGeom prst="rect">
            <a:avLst/>
          </a:prstGeom>
        </p:spPr>
      </p:pic>
      <p:pic>
        <p:nvPicPr>
          <p:cNvPr id="25" name="图片 24" descr="资源 3@3x"/>
          <p:cNvPicPr>
            <a:picLocks noChangeAspect="1"/>
          </p:cNvPicPr>
          <p:nvPr/>
        </p:nvPicPr>
        <p:blipFill>
          <a:blip r:embed="rId7"/>
          <a:stretch>
            <a:fillRect/>
          </a:stretch>
        </p:blipFill>
        <p:spPr>
          <a:xfrm>
            <a:off x="9292590" y="2225675"/>
            <a:ext cx="613410" cy="783590"/>
          </a:xfrm>
          <a:prstGeom prst="rect">
            <a:avLst/>
          </a:prstGeom>
        </p:spPr>
      </p:pic>
      <p:pic>
        <p:nvPicPr>
          <p:cNvPr id="26" name="图片 25" descr="资源 10@3x"/>
          <p:cNvPicPr>
            <a:picLocks noChangeAspect="1"/>
          </p:cNvPicPr>
          <p:nvPr/>
        </p:nvPicPr>
        <p:blipFill>
          <a:blip r:embed="rId8"/>
          <a:stretch>
            <a:fillRect/>
          </a:stretch>
        </p:blipFill>
        <p:spPr>
          <a:xfrm>
            <a:off x="8496300" y="3888740"/>
            <a:ext cx="580390" cy="683895"/>
          </a:xfrm>
          <a:prstGeom prst="rect">
            <a:avLst/>
          </a:prstGeom>
        </p:spPr>
      </p:pic>
      <p:pic>
        <p:nvPicPr>
          <p:cNvPr id="27" name="图片 26" descr="资源 6@3x"/>
          <p:cNvPicPr>
            <a:picLocks noChangeAspect="1"/>
          </p:cNvPicPr>
          <p:nvPr/>
        </p:nvPicPr>
        <p:blipFill>
          <a:blip r:embed="rId9"/>
          <a:stretch>
            <a:fillRect/>
          </a:stretch>
        </p:blipFill>
        <p:spPr>
          <a:xfrm>
            <a:off x="10278110" y="4479290"/>
            <a:ext cx="922020" cy="956945"/>
          </a:xfrm>
          <a:prstGeom prst="rect">
            <a:avLst/>
          </a:prstGeom>
        </p:spPr>
      </p:pic>
      <p:pic>
        <p:nvPicPr>
          <p:cNvPr id="28" name="图片 27" descr="资源 150@3x"/>
          <p:cNvPicPr>
            <a:picLocks noChangeAspect="1"/>
          </p:cNvPicPr>
          <p:nvPr/>
        </p:nvPicPr>
        <p:blipFill>
          <a:blip r:embed="rId10"/>
          <a:stretch>
            <a:fillRect/>
          </a:stretch>
        </p:blipFill>
        <p:spPr>
          <a:xfrm>
            <a:off x="567690" y="2236470"/>
            <a:ext cx="236855" cy="165100"/>
          </a:xfrm>
          <a:prstGeom prst="rect">
            <a:avLst/>
          </a:prstGeom>
        </p:spPr>
      </p:pic>
      <p:pic>
        <p:nvPicPr>
          <p:cNvPr id="29" name="图片 28" descr="资源 9@3x"/>
          <p:cNvPicPr>
            <a:picLocks noChangeAspect="1"/>
          </p:cNvPicPr>
          <p:nvPr/>
        </p:nvPicPr>
        <p:blipFill>
          <a:blip r:embed="rId11"/>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2"/>
          <a:stretch>
            <a:fillRect/>
          </a:stretch>
        </p:blipFill>
        <p:spPr>
          <a:xfrm>
            <a:off x="5798185" y="4669790"/>
            <a:ext cx="207645" cy="133985"/>
          </a:xfrm>
          <a:prstGeom prst="rect">
            <a:avLst/>
          </a:prstGeom>
        </p:spPr>
      </p:pic>
      <p:pic>
        <p:nvPicPr>
          <p:cNvPr id="31" name="图片 30" descr="资源 51@3x"/>
          <p:cNvPicPr>
            <a:picLocks noChangeAspect="1"/>
          </p:cNvPicPr>
          <p:nvPr/>
        </p:nvPicPr>
        <p:blipFill>
          <a:blip r:embed="rId13"/>
          <a:stretch>
            <a:fillRect/>
          </a:stretch>
        </p:blipFill>
        <p:spPr>
          <a:xfrm flipV="1">
            <a:off x="9906000" y="4695190"/>
            <a:ext cx="82550" cy="76200"/>
          </a:xfrm>
          <a:prstGeom prst="rect">
            <a:avLst/>
          </a:prstGeom>
        </p:spPr>
      </p:pic>
      <p:pic>
        <p:nvPicPr>
          <p:cNvPr id="32" name="图片 31" descr="资源 52@3x"/>
          <p:cNvPicPr>
            <a:picLocks noChangeAspect="1"/>
          </p:cNvPicPr>
          <p:nvPr/>
        </p:nvPicPr>
        <p:blipFill>
          <a:blip r:embed="rId14"/>
          <a:stretch>
            <a:fillRect/>
          </a:stretch>
        </p:blipFill>
        <p:spPr>
          <a:xfrm>
            <a:off x="11517630" y="2997835"/>
            <a:ext cx="76200" cy="76200"/>
          </a:xfrm>
          <a:prstGeom prst="rect">
            <a:avLst/>
          </a:prstGeom>
        </p:spPr>
      </p:pic>
      <p:pic>
        <p:nvPicPr>
          <p:cNvPr id="33" name="图片 32" descr="资源 53@3x"/>
          <p:cNvPicPr>
            <a:picLocks noChangeAspect="1"/>
          </p:cNvPicPr>
          <p:nvPr/>
        </p:nvPicPr>
        <p:blipFill>
          <a:blip r:embed="rId15"/>
          <a:stretch>
            <a:fillRect/>
          </a:stretch>
        </p:blipFill>
        <p:spPr>
          <a:xfrm>
            <a:off x="381000" y="508635"/>
            <a:ext cx="151130" cy="191135"/>
          </a:xfrm>
          <a:prstGeom prst="rect">
            <a:avLst/>
          </a:prstGeom>
        </p:spPr>
      </p:pic>
      <p:pic>
        <p:nvPicPr>
          <p:cNvPr id="34" name="图片 33" descr="资源 54@3x"/>
          <p:cNvPicPr>
            <a:picLocks noChangeAspect="1"/>
          </p:cNvPicPr>
          <p:nvPr/>
        </p:nvPicPr>
        <p:blipFill>
          <a:blip r:embed="rId16"/>
          <a:stretch>
            <a:fillRect/>
          </a:stretch>
        </p:blipFill>
        <p:spPr>
          <a:xfrm>
            <a:off x="11200130" y="3984625"/>
            <a:ext cx="207645" cy="207645"/>
          </a:xfrm>
          <a:prstGeom prst="rect">
            <a:avLst/>
          </a:prstGeom>
        </p:spPr>
      </p:pic>
      <p:pic>
        <p:nvPicPr>
          <p:cNvPr id="35" name="图片 34" descr="资源 55@3x"/>
          <p:cNvPicPr>
            <a:picLocks noChangeAspect="1"/>
          </p:cNvPicPr>
          <p:nvPr/>
        </p:nvPicPr>
        <p:blipFill>
          <a:blip r:embed="rId17"/>
          <a:stretch>
            <a:fillRect/>
          </a:stretch>
        </p:blipFill>
        <p:spPr>
          <a:xfrm>
            <a:off x="9223375" y="758825"/>
            <a:ext cx="151130" cy="151130"/>
          </a:xfrm>
          <a:prstGeom prst="rect">
            <a:avLst/>
          </a:prstGeom>
        </p:spPr>
      </p:pic>
      <p:pic>
        <p:nvPicPr>
          <p:cNvPr id="36" name="图片 35" descr="资源 56@3x"/>
          <p:cNvPicPr>
            <a:picLocks noChangeAspect="1"/>
          </p:cNvPicPr>
          <p:nvPr/>
        </p:nvPicPr>
        <p:blipFill>
          <a:blip r:embed="rId18"/>
          <a:stretch>
            <a:fillRect/>
          </a:stretch>
        </p:blipFill>
        <p:spPr>
          <a:xfrm>
            <a:off x="1891030" y="1901190"/>
            <a:ext cx="113665" cy="133985"/>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t="-9220" b="-9220"/>
          </a:stretch>
        </a:blipFill>
        <a:effectLst/>
      </p:bgPr>
    </p:bg>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2"/>
          <a:srcRect b="76346"/>
          <a:stretch>
            <a:fillRect/>
          </a:stretch>
        </p:blipFill>
        <p:spPr>
          <a:xfrm>
            <a:off x="133387" y="373949"/>
            <a:ext cx="658495" cy="252095"/>
          </a:xfrm>
          <a:prstGeom prst="rect">
            <a:avLst/>
          </a:prstGeom>
          <a:effectLst>
            <a:outerShdw blurRad="127000" dist="38100" algn="l" rotWithShape="0">
              <a:prstClr val="black">
                <a:alpha val="20000"/>
              </a:prstClr>
            </a:outerShdw>
          </a:effectLst>
        </p:spPr>
      </p:pic>
      <p:sp>
        <p:nvSpPr>
          <p:cNvPr id="13" name="文本框 12"/>
          <p:cNvSpPr txBox="1"/>
          <p:nvPr/>
        </p:nvSpPr>
        <p:spPr>
          <a:xfrm>
            <a:off x="878840" y="177483"/>
            <a:ext cx="2471420" cy="706755"/>
          </a:xfrm>
          <a:prstGeom prst="rect">
            <a:avLst/>
          </a:prstGeom>
          <a:noFill/>
        </p:spPr>
        <p:txBody>
          <a:bodyPr wrap="none" rtlCol="0">
            <a:spAutoFit/>
          </a:bodyPr>
          <a:lstStyle/>
          <a:p>
            <a:pPr algn="l"/>
            <a:r>
              <a:rPr lang="zh-CN" altLang="en-US" sz="4000" b="1"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认识校园</a:t>
            </a:r>
            <a:endParaRPr lang="zh-CN" altLang="en-US" sz="4000" b="1"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pic>
        <p:nvPicPr>
          <p:cNvPr id="5" name="图片 4" descr="资源 2@3x"/>
          <p:cNvPicPr>
            <a:picLocks noChangeAspect="1"/>
          </p:cNvPicPr>
          <p:nvPr/>
        </p:nvPicPr>
        <p:blipFill>
          <a:blip r:embed="rId2"/>
          <a:srcRect b="76346"/>
          <a:stretch>
            <a:fillRect/>
          </a:stretch>
        </p:blipFill>
        <p:spPr>
          <a:xfrm>
            <a:off x="0" y="6735445"/>
            <a:ext cx="12192000" cy="136525"/>
          </a:xfrm>
          <a:prstGeom prst="rect">
            <a:avLst/>
          </a:prstGeom>
          <a:effectLst/>
        </p:spPr>
      </p:pic>
      <p:cxnSp>
        <p:nvCxnSpPr>
          <p:cNvPr id="6" name="直接连接符 5"/>
          <p:cNvCxnSpPr/>
          <p:nvPr/>
        </p:nvCxnSpPr>
        <p:spPr>
          <a:xfrm>
            <a:off x="791845" y="389255"/>
            <a:ext cx="0" cy="222885"/>
          </a:xfrm>
          <a:prstGeom prst="line">
            <a:avLst/>
          </a:prstGeom>
          <a:ln w="254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10" name="图片 9" descr="图层 56"/>
          <p:cNvPicPr>
            <a:picLocks noChangeAspect="1"/>
          </p:cNvPicPr>
          <p:nvPr/>
        </p:nvPicPr>
        <p:blipFill>
          <a:blip r:embed="rId3"/>
          <a:srcRect l="57593" t="31559" r="-382" b="352"/>
          <a:stretch>
            <a:fillRect/>
          </a:stretch>
        </p:blipFill>
        <p:spPr>
          <a:xfrm>
            <a:off x="10923905" y="273050"/>
            <a:ext cx="1027430" cy="690880"/>
          </a:xfrm>
          <a:prstGeom prst="rect">
            <a:avLst/>
          </a:prstGeom>
        </p:spPr>
      </p:pic>
      <p:grpSp>
        <p:nvGrpSpPr>
          <p:cNvPr id="28" name="组合 27"/>
          <p:cNvGrpSpPr/>
          <p:nvPr/>
        </p:nvGrpSpPr>
        <p:grpSpPr>
          <a:xfrm>
            <a:off x="5850821" y="979873"/>
            <a:ext cx="5234940" cy="5220970"/>
            <a:chOff x="8805" y="1943"/>
            <a:chExt cx="8244" cy="8222"/>
          </a:xfrm>
        </p:grpSpPr>
        <p:grpSp>
          <p:nvGrpSpPr>
            <p:cNvPr id="27" name="组合 26"/>
            <p:cNvGrpSpPr/>
            <p:nvPr/>
          </p:nvGrpSpPr>
          <p:grpSpPr>
            <a:xfrm>
              <a:off x="8805" y="1943"/>
              <a:ext cx="8244" cy="5228"/>
              <a:chOff x="8805" y="1943"/>
              <a:chExt cx="8244" cy="5228"/>
            </a:xfrm>
          </p:grpSpPr>
          <p:sp>
            <p:nvSpPr>
              <p:cNvPr id="3" name="文本框 2"/>
              <p:cNvSpPr txBox="1"/>
              <p:nvPr/>
            </p:nvSpPr>
            <p:spPr>
              <a:xfrm>
                <a:off x="9005" y="1943"/>
                <a:ext cx="6400" cy="1219"/>
              </a:xfrm>
              <a:prstGeom prst="rect">
                <a:avLst/>
              </a:prstGeom>
              <a:noFill/>
            </p:spPr>
            <p:txBody>
              <a:bodyPr wrap="square" rtlCol="0">
                <a:noAutofit/>
              </a:bodyPr>
              <a:lstStyle/>
              <a:p>
                <a:pPr algn="ctr"/>
                <a:r>
                  <a:rPr lang="zh-CN" altLang="en-US" sz="4000" b="1" spc="200">
                    <a:solidFill>
                      <a:srgbClr val="000000"/>
                    </a:solidFill>
                    <a:uFillTx/>
                    <a:latin typeface="思源黑体 CN Heavy" panose="020B0A00000000000000" charset="-122"/>
                    <a:ea typeface="思源黑体 CN Heavy" panose="020B0A00000000000000" charset="-122"/>
                    <a:cs typeface="思源黑体 CN Normal" panose="020B0400000000000000" charset="-122"/>
                  </a:rPr>
                  <a:t>校园模块分四类：</a:t>
                </a:r>
                <a:endParaRPr lang="zh-CN" altLang="en-US" sz="4000" b="1" spc="200">
                  <a:solidFill>
                    <a:srgbClr val="000000"/>
                  </a:solidFill>
                  <a:uFillTx/>
                  <a:latin typeface="思源黑体 CN Heavy" panose="020B0A00000000000000" charset="-122"/>
                  <a:ea typeface="思源黑体 CN Heavy" panose="020B0A00000000000000" charset="-122"/>
                  <a:cs typeface="思源黑体 CN Normal" panose="020B0400000000000000" charset="-122"/>
                </a:endParaRPr>
              </a:p>
            </p:txBody>
          </p:sp>
          <p:cxnSp>
            <p:nvCxnSpPr>
              <p:cNvPr id="4" name="直接连接符 3"/>
              <p:cNvCxnSpPr/>
              <p:nvPr/>
            </p:nvCxnSpPr>
            <p:spPr>
              <a:xfrm>
                <a:off x="9005" y="3441"/>
                <a:ext cx="7800" cy="0"/>
              </a:xfrm>
              <a:prstGeom prst="line">
                <a:avLst/>
              </a:prstGeom>
              <a:ln>
                <a:gradFill>
                  <a:gsLst>
                    <a:gs pos="0">
                      <a:srgbClr val="FA6855"/>
                    </a:gs>
                    <a:gs pos="100000">
                      <a:srgbClr val="FC0249"/>
                    </a:gs>
                  </a:gsLst>
                  <a:lin ang="8100000" scaled="1"/>
                </a:gra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8805" y="3532"/>
                <a:ext cx="8244" cy="3639"/>
                <a:chOff x="8805" y="3532"/>
                <a:chExt cx="8244" cy="3639"/>
              </a:xfrm>
            </p:grpSpPr>
            <p:grpSp>
              <p:nvGrpSpPr>
                <p:cNvPr id="11" name="组合 10"/>
                <p:cNvGrpSpPr/>
                <p:nvPr/>
              </p:nvGrpSpPr>
              <p:grpSpPr>
                <a:xfrm>
                  <a:off x="8805" y="3532"/>
                  <a:ext cx="7660" cy="3639"/>
                  <a:chOff x="8665" y="3532"/>
                  <a:chExt cx="7660" cy="3639"/>
                </a:xfrm>
              </p:grpSpPr>
              <p:sp>
                <p:nvSpPr>
                  <p:cNvPr id="8" name="文本框 7"/>
                  <p:cNvSpPr txBox="1"/>
                  <p:nvPr/>
                </p:nvSpPr>
                <p:spPr>
                  <a:xfrm>
                    <a:off x="8665" y="3532"/>
                    <a:ext cx="7660" cy="3639"/>
                  </a:xfrm>
                  <a:prstGeom prst="rect">
                    <a:avLst/>
                  </a:prstGeom>
                  <a:noFill/>
                </p:spPr>
                <p:txBody>
                  <a:bodyPr wrap="square" rtlCol="0">
                    <a:noAutofit/>
                  </a:bodyPr>
                  <a:lstStyle/>
                  <a:p>
                    <a:pPr algn="l"/>
                    <a:r>
                      <a:rPr lang="en-US" altLang="zh-CN" sz="24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【1】</a:t>
                    </a:r>
                    <a:r>
                      <a:rPr lang="zh-CN" sz="2800" b="1">
                        <a:solidFill>
                          <a:srgbClr val="000000"/>
                        </a:solidFill>
                        <a:ea typeface="Inter"/>
                      </a:rPr>
                      <a:t>整体规模与布局</a:t>
                    </a:r>
                    <a:endParaRPr lang="zh-CN" altLang="en-US" sz="2800" b="1" spc="150">
                      <a:solidFill>
                        <a:srgbClr val="000000"/>
                      </a:solidFill>
                      <a:uFillTx/>
                      <a:latin typeface="思源黑体 CN Normal" panose="020B0400000000000000" charset="-122"/>
                      <a:ea typeface="Inter"/>
                      <a:cs typeface="思源黑体 CN Normal" panose="020B0400000000000000" charset="-122"/>
                    </a:endParaRPr>
                  </a:p>
                </p:txBody>
              </p:sp>
              <p:sp>
                <p:nvSpPr>
                  <p:cNvPr id="9" name="文本框 8"/>
                  <p:cNvSpPr txBox="1"/>
                  <p:nvPr/>
                </p:nvSpPr>
                <p:spPr>
                  <a:xfrm>
                    <a:off x="13045" y="3721"/>
                    <a:ext cx="488" cy="580"/>
                  </a:xfrm>
                  <a:prstGeom prst="rect">
                    <a:avLst/>
                  </a:prstGeom>
                  <a:noFill/>
                </p:spPr>
                <p:txBody>
                  <a:bodyPr wrap="none" rtlCol="0">
                    <a:spAutoFit/>
                  </a:bodyPr>
                  <a:lstStyle/>
                  <a:p>
                    <a:pPr algn="l"/>
                    <a:endParaRPr lang="zh-CN" altLang="en-US"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endParaRPr>
                  </a:p>
                </p:txBody>
              </p:sp>
            </p:grpSp>
            <p:sp>
              <p:nvSpPr>
                <p:cNvPr id="15" name="文本框 14"/>
                <p:cNvSpPr txBox="1"/>
                <p:nvPr/>
              </p:nvSpPr>
              <p:spPr>
                <a:xfrm>
                  <a:off x="8805" y="4106"/>
                  <a:ext cx="7660" cy="650"/>
                </a:xfrm>
                <a:prstGeom prst="rect">
                  <a:avLst/>
                </a:prstGeom>
                <a:noFill/>
              </p:spPr>
              <p:txBody>
                <a:bodyPr wrap="square" rtlCol="0">
                  <a:noAutofit/>
                </a:bodyPr>
                <a:lstStyle/>
                <a:p>
                  <a:pPr algn="l"/>
                  <a:r>
                    <a:rPr lang="zh-CN" altLang="en-US" sz="24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a:t>
                  </a:r>
                  <a:r>
                    <a:rPr lang="en-US" altLang="zh-CN" sz="24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2】</a:t>
                  </a:r>
                  <a:r>
                    <a:rPr lang="zh-CN" sz="2800" b="1">
                      <a:solidFill>
                        <a:srgbClr val="000000"/>
                      </a:solidFill>
                      <a:ea typeface="Inter"/>
                    </a:rPr>
                    <a:t>自然景观与绿化</a:t>
                  </a:r>
                  <a:endParaRPr lang="zh-CN" altLang="en-US" sz="2800" b="1" spc="150">
                    <a:solidFill>
                      <a:srgbClr val="000000"/>
                    </a:solidFill>
                    <a:uFillTx/>
                    <a:latin typeface="思源黑体 CN Normal" panose="020B0400000000000000" charset="-122"/>
                    <a:ea typeface="Inter"/>
                    <a:cs typeface="思源黑体 CN Normal" panose="020B0400000000000000" charset="-122"/>
                  </a:endParaRPr>
                </a:p>
              </p:txBody>
            </p:sp>
            <p:sp>
              <p:nvSpPr>
                <p:cNvPr id="17" name="文本框 16"/>
                <p:cNvSpPr txBox="1"/>
                <p:nvPr/>
              </p:nvSpPr>
              <p:spPr>
                <a:xfrm>
                  <a:off x="8805" y="4756"/>
                  <a:ext cx="8244" cy="582"/>
                </a:xfrm>
                <a:prstGeom prst="rect">
                  <a:avLst/>
                </a:prstGeom>
                <a:noFill/>
              </p:spPr>
              <p:txBody>
                <a:bodyPr wrap="square" rtlCol="0">
                  <a:noAutofit/>
                </a:bodyPr>
                <a:lstStyle/>
                <a:p>
                  <a:pPr algn="l"/>
                  <a:r>
                    <a:rPr lang="zh-CN" altLang="en-US" sz="24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a:t>
                  </a:r>
                  <a:r>
                    <a:rPr lang="en-US" altLang="zh-CN" sz="24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3】</a:t>
                  </a:r>
                  <a:r>
                    <a:rPr lang="zh-CN" sz="2800" b="1">
                      <a:solidFill>
                        <a:srgbClr val="000000"/>
                      </a:solidFill>
                      <a:ea typeface="Inter"/>
                    </a:rPr>
                    <a:t>教学与实训设施</a:t>
                  </a:r>
                  <a:endParaRPr lang="en-US" altLang="zh-CN" sz="28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endParaRPr>
                </a:p>
                <a:p>
                  <a:pPr algn="l"/>
                  <a:r>
                    <a:rPr lang="en-US" altLang="zh-CN" sz="24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【4】</a:t>
                  </a:r>
                  <a:r>
                    <a:rPr lang="zh-CN" sz="2800" b="1">
                      <a:solidFill>
                        <a:srgbClr val="000000"/>
                      </a:solidFill>
                      <a:ea typeface="Inter"/>
                    </a:rPr>
                    <a:t>生活与文体设施</a:t>
                  </a:r>
                  <a:endParaRPr lang="en-US" altLang="zh-CN" sz="28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endParaRPr>
                </a:p>
                <a:p>
                  <a:pPr algn="l"/>
                  <a:endParaRPr lang="zh-CN" altLang="en-US" sz="2800"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endParaRPr>
                </a:p>
              </p:txBody>
            </p:sp>
          </p:grpSp>
        </p:grpSp>
        <p:grpSp>
          <p:nvGrpSpPr>
            <p:cNvPr id="25" name="组合 24"/>
            <p:cNvGrpSpPr/>
            <p:nvPr/>
          </p:nvGrpSpPr>
          <p:grpSpPr>
            <a:xfrm>
              <a:off x="8805" y="7431"/>
              <a:ext cx="8000" cy="2734"/>
              <a:chOff x="8665" y="6938"/>
              <a:chExt cx="8000" cy="2734"/>
            </a:xfrm>
          </p:grpSpPr>
          <p:sp>
            <p:nvSpPr>
              <p:cNvPr id="20" name="文本框 19"/>
              <p:cNvSpPr txBox="1"/>
              <p:nvPr/>
            </p:nvSpPr>
            <p:spPr>
              <a:xfrm>
                <a:off x="8785" y="6938"/>
                <a:ext cx="6400" cy="23"/>
              </a:xfrm>
              <a:prstGeom prst="rect">
                <a:avLst/>
              </a:prstGeom>
              <a:noFill/>
            </p:spPr>
            <p:txBody>
              <a:bodyPr wrap="square" rtlCol="0">
                <a:noAutofit/>
              </a:bodyPr>
              <a:lstStyle/>
              <a:p>
                <a:r>
                  <a:rPr lang="zh-CN" altLang="en-US" sz="3600" spc="2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校园名言</a:t>
                </a:r>
                <a:endParaRPr lang="zh-CN" altLang="en-US" sz="3600" spc="2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cxnSp>
            <p:nvCxnSpPr>
              <p:cNvPr id="21" name="直接连接符 20"/>
              <p:cNvCxnSpPr/>
              <p:nvPr/>
            </p:nvCxnSpPr>
            <p:spPr>
              <a:xfrm>
                <a:off x="8865" y="6961"/>
                <a:ext cx="7800" cy="0"/>
              </a:xfrm>
              <a:prstGeom prst="line">
                <a:avLst/>
              </a:prstGeom>
              <a:ln>
                <a:gradFill>
                  <a:gsLst>
                    <a:gs pos="0">
                      <a:srgbClr val="FA6855"/>
                    </a:gs>
                    <a:gs pos="100000">
                      <a:srgbClr val="FC0249"/>
                    </a:gs>
                  </a:gsLst>
                  <a:lin ang="8100000" scaled="1"/>
                </a:gra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665" y="7977"/>
                <a:ext cx="7661" cy="1695"/>
              </a:xfrm>
              <a:prstGeom prst="rect">
                <a:avLst/>
              </a:prstGeom>
              <a:noFill/>
            </p:spPr>
            <p:txBody>
              <a:bodyPr wrap="square" rtlCol="0">
                <a:spAutoFit/>
              </a:bodyPr>
              <a:lstStyle/>
              <a:p>
                <a:pPr algn="l"/>
                <a:r>
                  <a:rPr lang="zh-CN" altLang="en-US" sz="3200" b="1" spc="150">
                    <a:solidFill>
                      <a:srgbClr val="00B0F0"/>
                    </a:solidFill>
                    <a:uFillTx/>
                    <a:latin typeface="思源黑体 CN Normal" panose="020B0400000000000000" charset="-122"/>
                    <a:ea typeface="思源黑体 CN Normal" panose="020B0400000000000000" charset="-122"/>
                    <a:cs typeface="思源黑体 CN Normal" panose="020B0400000000000000" charset="-122"/>
                  </a:rPr>
                  <a:t>失败是成功之母，持续不懈地奋斗！</a:t>
                </a:r>
                <a:endParaRPr lang="zh-CN" altLang="en-US" sz="3200" b="1" spc="150">
                  <a:solidFill>
                    <a:srgbClr val="00B0F0"/>
                  </a:solidFill>
                  <a:uFillTx/>
                  <a:latin typeface="思源黑体 CN Normal" panose="020B0400000000000000" charset="-122"/>
                  <a:ea typeface="思源黑体 CN Normal" panose="020B0400000000000000" charset="-122"/>
                  <a:cs typeface="思源黑体 CN Normal" panose="020B0400000000000000" charset="-122"/>
                </a:endParaRPr>
              </a:p>
            </p:txBody>
          </p:sp>
        </p:grpSp>
      </p:grpSp>
      <p:pic>
        <p:nvPicPr>
          <p:cNvPr id="30" name="图片 29" descr="资源 1@3x"/>
          <p:cNvPicPr>
            <a:picLocks noChangeAspect="1"/>
          </p:cNvPicPr>
          <p:nvPr/>
        </p:nvPicPr>
        <p:blipFill>
          <a:blip r:embed="rId4"/>
          <a:stretch>
            <a:fillRect/>
          </a:stretch>
        </p:blipFill>
        <p:spPr>
          <a:xfrm>
            <a:off x="1152525" y="1362075"/>
            <a:ext cx="874395" cy="547370"/>
          </a:xfrm>
          <a:prstGeom prst="rect">
            <a:avLst/>
          </a:prstGeom>
        </p:spPr>
      </p:pic>
      <p:pic>
        <p:nvPicPr>
          <p:cNvPr id="31" name="图片 30" descr="资源 3@3x"/>
          <p:cNvPicPr>
            <a:picLocks noChangeAspect="1"/>
          </p:cNvPicPr>
          <p:nvPr/>
        </p:nvPicPr>
        <p:blipFill>
          <a:blip r:embed="rId5"/>
          <a:stretch>
            <a:fillRect/>
          </a:stretch>
        </p:blipFill>
        <p:spPr>
          <a:xfrm>
            <a:off x="10586720" y="1362075"/>
            <a:ext cx="613410" cy="783590"/>
          </a:xfrm>
          <a:prstGeom prst="rect">
            <a:avLst/>
          </a:prstGeom>
        </p:spPr>
      </p:pic>
      <p:pic>
        <p:nvPicPr>
          <p:cNvPr id="32" name="图片 31" descr="资源 10@3x"/>
          <p:cNvPicPr>
            <a:picLocks noChangeAspect="1"/>
          </p:cNvPicPr>
          <p:nvPr/>
        </p:nvPicPr>
        <p:blipFill>
          <a:blip r:embed="rId6"/>
          <a:stretch>
            <a:fillRect/>
          </a:stretch>
        </p:blipFill>
        <p:spPr>
          <a:xfrm>
            <a:off x="4849495" y="5191760"/>
            <a:ext cx="580390" cy="683895"/>
          </a:xfrm>
          <a:prstGeom prst="rect">
            <a:avLst/>
          </a:prstGeom>
        </p:spPr>
      </p:pic>
      <p:pic>
        <p:nvPicPr>
          <p:cNvPr id="33" name="图片 32" descr="资源 6@3x"/>
          <p:cNvPicPr>
            <a:picLocks noChangeAspect="1"/>
          </p:cNvPicPr>
          <p:nvPr/>
        </p:nvPicPr>
        <p:blipFill>
          <a:blip r:embed="rId7"/>
          <a:stretch>
            <a:fillRect/>
          </a:stretch>
        </p:blipFill>
        <p:spPr>
          <a:xfrm>
            <a:off x="10521315" y="5560060"/>
            <a:ext cx="922020" cy="956945"/>
          </a:xfrm>
          <a:prstGeom prst="rect">
            <a:avLst/>
          </a:prstGeom>
        </p:spPr>
      </p:pic>
      <p:pic>
        <p:nvPicPr>
          <p:cNvPr id="34" name="图片 33" descr="资源 150@3x"/>
          <p:cNvPicPr>
            <a:picLocks noChangeAspect="1"/>
          </p:cNvPicPr>
          <p:nvPr/>
        </p:nvPicPr>
        <p:blipFill>
          <a:blip r:embed="rId8"/>
          <a:stretch>
            <a:fillRect/>
          </a:stretch>
        </p:blipFill>
        <p:spPr>
          <a:xfrm>
            <a:off x="582295" y="3011805"/>
            <a:ext cx="236855" cy="165100"/>
          </a:xfrm>
          <a:prstGeom prst="rect">
            <a:avLst/>
          </a:prstGeom>
        </p:spPr>
      </p:pic>
      <p:pic>
        <p:nvPicPr>
          <p:cNvPr id="35" name="图片 34" descr="资源 9@3x"/>
          <p:cNvPicPr>
            <a:picLocks noChangeAspect="1"/>
          </p:cNvPicPr>
          <p:nvPr/>
        </p:nvPicPr>
        <p:blipFill>
          <a:blip r:embed="rId9"/>
          <a:stretch>
            <a:fillRect/>
          </a:stretch>
        </p:blipFill>
        <p:spPr>
          <a:xfrm>
            <a:off x="408305" y="4954270"/>
            <a:ext cx="222885" cy="119380"/>
          </a:xfrm>
          <a:prstGeom prst="rect">
            <a:avLst/>
          </a:prstGeom>
        </p:spPr>
      </p:pic>
      <p:pic>
        <p:nvPicPr>
          <p:cNvPr id="36" name="图片 35" descr="资源 57@3x"/>
          <p:cNvPicPr>
            <a:picLocks noChangeAspect="1"/>
          </p:cNvPicPr>
          <p:nvPr/>
        </p:nvPicPr>
        <p:blipFill>
          <a:blip r:embed="rId10"/>
          <a:stretch>
            <a:fillRect/>
          </a:stretch>
        </p:blipFill>
        <p:spPr>
          <a:xfrm>
            <a:off x="5302885" y="1686560"/>
            <a:ext cx="207645" cy="133985"/>
          </a:xfrm>
          <a:prstGeom prst="rect">
            <a:avLst/>
          </a:prstGeom>
        </p:spPr>
      </p:pic>
      <p:pic>
        <p:nvPicPr>
          <p:cNvPr id="37" name="图片 36" descr="资源 51@3x"/>
          <p:cNvPicPr>
            <a:picLocks noChangeAspect="1"/>
          </p:cNvPicPr>
          <p:nvPr/>
        </p:nvPicPr>
        <p:blipFill>
          <a:blip r:embed="rId11"/>
          <a:stretch>
            <a:fillRect/>
          </a:stretch>
        </p:blipFill>
        <p:spPr>
          <a:xfrm flipV="1">
            <a:off x="9906000" y="4695190"/>
            <a:ext cx="82550" cy="76200"/>
          </a:xfrm>
          <a:prstGeom prst="rect">
            <a:avLst/>
          </a:prstGeom>
        </p:spPr>
      </p:pic>
      <p:pic>
        <p:nvPicPr>
          <p:cNvPr id="38" name="图片 37" descr="资源 52@3x"/>
          <p:cNvPicPr>
            <a:picLocks noChangeAspect="1"/>
          </p:cNvPicPr>
          <p:nvPr/>
        </p:nvPicPr>
        <p:blipFill>
          <a:blip r:embed="rId12"/>
          <a:stretch>
            <a:fillRect/>
          </a:stretch>
        </p:blipFill>
        <p:spPr>
          <a:xfrm>
            <a:off x="11517630" y="2997835"/>
            <a:ext cx="76200" cy="76200"/>
          </a:xfrm>
          <a:prstGeom prst="rect">
            <a:avLst/>
          </a:prstGeom>
        </p:spPr>
      </p:pic>
      <p:pic>
        <p:nvPicPr>
          <p:cNvPr id="39" name="图片 38" descr="资源 53@3x"/>
          <p:cNvPicPr>
            <a:picLocks noChangeAspect="1"/>
          </p:cNvPicPr>
          <p:nvPr/>
        </p:nvPicPr>
        <p:blipFill>
          <a:blip r:embed="rId13"/>
          <a:stretch>
            <a:fillRect/>
          </a:stretch>
        </p:blipFill>
        <p:spPr>
          <a:xfrm>
            <a:off x="253365" y="1150620"/>
            <a:ext cx="151130" cy="191135"/>
          </a:xfrm>
          <a:prstGeom prst="rect">
            <a:avLst/>
          </a:prstGeom>
        </p:spPr>
      </p:pic>
      <p:pic>
        <p:nvPicPr>
          <p:cNvPr id="40" name="图片 39" descr="资源 54@3x"/>
          <p:cNvPicPr>
            <a:picLocks noChangeAspect="1"/>
          </p:cNvPicPr>
          <p:nvPr/>
        </p:nvPicPr>
        <p:blipFill>
          <a:blip r:embed="rId14"/>
          <a:stretch>
            <a:fillRect/>
          </a:stretch>
        </p:blipFill>
        <p:spPr>
          <a:xfrm>
            <a:off x="11200130" y="3984625"/>
            <a:ext cx="207645" cy="207645"/>
          </a:xfrm>
          <a:prstGeom prst="rect">
            <a:avLst/>
          </a:prstGeom>
        </p:spPr>
      </p:pic>
      <p:pic>
        <p:nvPicPr>
          <p:cNvPr id="41" name="图片 40" descr="资源 55@3x"/>
          <p:cNvPicPr>
            <a:picLocks noChangeAspect="1"/>
          </p:cNvPicPr>
          <p:nvPr/>
        </p:nvPicPr>
        <p:blipFill>
          <a:blip r:embed="rId15"/>
          <a:stretch>
            <a:fillRect/>
          </a:stretch>
        </p:blipFill>
        <p:spPr>
          <a:xfrm>
            <a:off x="9223375" y="758825"/>
            <a:ext cx="151130" cy="151130"/>
          </a:xfrm>
          <a:prstGeom prst="rect">
            <a:avLst/>
          </a:prstGeom>
        </p:spPr>
      </p:pic>
      <p:pic>
        <p:nvPicPr>
          <p:cNvPr id="42" name="图片 41" descr="资源 56@3x"/>
          <p:cNvPicPr>
            <a:picLocks noChangeAspect="1"/>
          </p:cNvPicPr>
          <p:nvPr/>
        </p:nvPicPr>
        <p:blipFill>
          <a:blip r:embed="rId16"/>
          <a:stretch>
            <a:fillRect/>
          </a:stretch>
        </p:blipFill>
        <p:spPr>
          <a:xfrm>
            <a:off x="1532890" y="6181090"/>
            <a:ext cx="113665" cy="133985"/>
          </a:xfrm>
          <a:prstGeom prst="rect">
            <a:avLst/>
          </a:prstGeom>
        </p:spPr>
      </p:pic>
      <p:sp>
        <p:nvSpPr>
          <p:cNvPr id="2" name="文本框 1"/>
          <p:cNvSpPr txBox="1"/>
          <p:nvPr/>
        </p:nvSpPr>
        <p:spPr>
          <a:xfrm>
            <a:off x="0" y="0"/>
            <a:ext cx="7315200" cy="275590"/>
          </a:xfrm>
          <a:prstGeom prst="rect">
            <a:avLst/>
          </a:prstGeom>
          <a:noFill/>
        </p:spPr>
        <p:txBody>
          <a:bodyPr wrap="square" rtlCol="0" anchor="t">
            <a:spAutoFit/>
          </a:bodyPr>
          <a:p>
            <a:r>
              <a:rPr lang="zh-CN" sz="1200" b="0">
                <a:solidFill>
                  <a:srgbClr val="000000"/>
                </a:solidFill>
                <a:ea typeface="微软雅黑" panose="020B0503020204020204" charset="-122"/>
              </a:rPr>
              <a:t>学院教师为主体、援疆教师为后盾、兼职教师为补充”的双师素质三元结构特</a:t>
            </a:r>
            <a:endParaRPr lang="zh-CN" altLang="en-US" sz="1200" b="0">
              <a:solidFill>
                <a:srgbClr val="000000"/>
              </a:solidFill>
              <a:ea typeface="微软雅黑" panose="020B0503020204020204" charset="-122"/>
            </a:endParaRPr>
          </a:p>
        </p:txBody>
      </p:sp>
      <p:pic>
        <p:nvPicPr>
          <p:cNvPr id="16" name="图片 15" descr="upload_post_object_v2_3042664872"/>
          <p:cNvPicPr>
            <a:picLocks noChangeAspect="1"/>
          </p:cNvPicPr>
          <p:nvPr/>
        </p:nvPicPr>
        <p:blipFill>
          <a:blip r:embed="rId17"/>
          <a:stretch>
            <a:fillRect/>
          </a:stretch>
        </p:blipFill>
        <p:spPr>
          <a:xfrm rot="180000">
            <a:off x="3101263" y="1430655"/>
            <a:ext cx="2490464" cy="2199438"/>
          </a:xfrm>
          <a:prstGeom prst="rect">
            <a:avLst/>
          </a:prstGeom>
        </p:spPr>
      </p:pic>
      <p:pic>
        <p:nvPicPr>
          <p:cNvPr id="18" name="图片 17" descr="upload_post_object_v2_2694950872"/>
          <p:cNvPicPr>
            <a:picLocks noChangeAspect="1"/>
          </p:cNvPicPr>
          <p:nvPr/>
        </p:nvPicPr>
        <p:blipFill>
          <a:blip r:embed="rId18"/>
          <a:stretch>
            <a:fillRect/>
          </a:stretch>
        </p:blipFill>
        <p:spPr>
          <a:xfrm rot="180000">
            <a:off x="690902" y="3248459"/>
            <a:ext cx="2371936" cy="2338475"/>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t="-16770" b="-16770"/>
          </a:stretch>
        </a:blipFill>
        <a:effectLst/>
      </p:bgPr>
    </p:bg>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2"/>
          <a:srcRect b="76346"/>
          <a:stretch>
            <a:fillRect/>
          </a:stretch>
        </p:blipFill>
        <p:spPr>
          <a:xfrm>
            <a:off x="0" y="374650"/>
            <a:ext cx="658495" cy="252095"/>
          </a:xfrm>
          <a:prstGeom prst="rect">
            <a:avLst/>
          </a:prstGeom>
          <a:effectLst>
            <a:outerShdw blurRad="127000" dist="38100" algn="l" rotWithShape="0">
              <a:prstClr val="black">
                <a:alpha val="20000"/>
              </a:prstClr>
            </a:outerShdw>
          </a:effectLst>
        </p:spPr>
      </p:pic>
      <p:sp>
        <p:nvSpPr>
          <p:cNvPr id="13" name="文本框 12"/>
          <p:cNvSpPr txBox="1"/>
          <p:nvPr/>
        </p:nvSpPr>
        <p:spPr>
          <a:xfrm>
            <a:off x="878840" y="177483"/>
            <a:ext cx="2471420" cy="706755"/>
          </a:xfrm>
          <a:prstGeom prst="rect">
            <a:avLst/>
          </a:prstGeom>
          <a:noFill/>
        </p:spPr>
        <p:txBody>
          <a:bodyPr wrap="none" rtlCol="0">
            <a:spAutoFit/>
          </a:bodyPr>
          <a:lstStyle/>
          <a:p>
            <a:pPr algn="l"/>
            <a:r>
              <a:rPr lang="zh-CN" altLang="en-US" sz="4000" b="1"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认识校园</a:t>
            </a:r>
            <a:endParaRPr lang="zh-CN" altLang="en-US" sz="4000" b="1"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pic>
        <p:nvPicPr>
          <p:cNvPr id="5" name="图片 4" descr="资源 2@3x"/>
          <p:cNvPicPr>
            <a:picLocks noChangeAspect="1"/>
          </p:cNvPicPr>
          <p:nvPr/>
        </p:nvPicPr>
        <p:blipFill>
          <a:blip r:embed="rId2"/>
          <a:srcRect b="76346"/>
          <a:stretch>
            <a:fillRect/>
          </a:stretch>
        </p:blipFill>
        <p:spPr>
          <a:xfrm>
            <a:off x="0" y="6735445"/>
            <a:ext cx="12192000" cy="136525"/>
          </a:xfrm>
          <a:prstGeom prst="rect">
            <a:avLst/>
          </a:prstGeom>
          <a:effectLst/>
        </p:spPr>
      </p:pic>
      <p:cxnSp>
        <p:nvCxnSpPr>
          <p:cNvPr id="6" name="直接连接符 5"/>
          <p:cNvCxnSpPr/>
          <p:nvPr/>
        </p:nvCxnSpPr>
        <p:spPr>
          <a:xfrm>
            <a:off x="791845" y="389255"/>
            <a:ext cx="0" cy="222885"/>
          </a:xfrm>
          <a:prstGeom prst="line">
            <a:avLst/>
          </a:prstGeom>
          <a:ln w="254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10" name="图片 9" descr="图层 56"/>
          <p:cNvPicPr>
            <a:picLocks noChangeAspect="1"/>
          </p:cNvPicPr>
          <p:nvPr/>
        </p:nvPicPr>
        <p:blipFill>
          <a:blip r:embed="rId3"/>
          <a:srcRect l="57593" t="31559" r="-382" b="352"/>
          <a:stretch>
            <a:fillRect/>
          </a:stretch>
        </p:blipFill>
        <p:spPr>
          <a:xfrm>
            <a:off x="10923905" y="273050"/>
            <a:ext cx="1027430" cy="690880"/>
          </a:xfrm>
          <a:prstGeom prst="rect">
            <a:avLst/>
          </a:prstGeom>
        </p:spPr>
      </p:pic>
      <p:grpSp>
        <p:nvGrpSpPr>
          <p:cNvPr id="18" name="组合 17"/>
          <p:cNvGrpSpPr/>
          <p:nvPr/>
        </p:nvGrpSpPr>
        <p:grpSpPr>
          <a:xfrm>
            <a:off x="193675" y="883845"/>
            <a:ext cx="11054080" cy="5600364"/>
            <a:chOff x="305" y="3176"/>
            <a:chExt cx="17408" cy="5519"/>
          </a:xfrm>
        </p:grpSpPr>
        <p:grpSp>
          <p:nvGrpSpPr>
            <p:cNvPr id="9" name="组合 8"/>
            <p:cNvGrpSpPr/>
            <p:nvPr/>
          </p:nvGrpSpPr>
          <p:grpSpPr>
            <a:xfrm>
              <a:off x="344" y="3255"/>
              <a:ext cx="17369" cy="1000"/>
              <a:chOff x="344" y="3497"/>
              <a:chExt cx="17369" cy="1000"/>
            </a:xfrm>
          </p:grpSpPr>
          <p:sp>
            <p:nvSpPr>
              <p:cNvPr id="100" name="文本框 99"/>
              <p:cNvSpPr txBox="1"/>
              <p:nvPr/>
            </p:nvSpPr>
            <p:spPr>
              <a:xfrm>
                <a:off x="7358" y="3997"/>
                <a:ext cx="10355" cy="405"/>
              </a:xfrm>
              <a:prstGeom prst="rect">
                <a:avLst/>
              </a:prstGeom>
              <a:noFill/>
              <a:ln w="0">
                <a:noFill/>
                <a:miter lim="800000"/>
              </a:ln>
            </p:spPr>
            <p:txBody>
              <a:bodyPr wrap="square">
                <a:spAutoFit/>
              </a:bodyPr>
              <a:lstStyle/>
              <a:p>
                <a:pPr indent="0" algn="just" fontAlgn="auto">
                  <a:lnSpc>
                    <a:spcPct val="130000"/>
                  </a:lnSpc>
                </a:pPr>
                <a:endParaRPr lang="zh-CN" altLang="en-US" sz="1600" b="0" spc="150">
                  <a:solidFill>
                    <a:srgbClr val="000000"/>
                  </a:solidFill>
                  <a:uFillTx/>
                  <a:latin typeface="思源黑体 CN Normal" panose="020B0400000000000000" charset="-122"/>
                  <a:ea typeface="Inter"/>
                  <a:cs typeface="思源黑体 CN Normal" panose="020B0400000000000000" charset="-122"/>
                </a:endParaRPr>
              </a:p>
            </p:txBody>
          </p:sp>
          <p:sp>
            <p:nvSpPr>
              <p:cNvPr id="23" name="文本框 22"/>
              <p:cNvSpPr txBox="1"/>
              <p:nvPr/>
            </p:nvSpPr>
            <p:spPr>
              <a:xfrm>
                <a:off x="344" y="3497"/>
                <a:ext cx="6902" cy="1000"/>
              </a:xfrm>
              <a:prstGeom prst="rect">
                <a:avLst/>
              </a:prstGeom>
              <a:noFill/>
              <a:ln w="0">
                <a:noFill/>
                <a:miter lim="800000"/>
              </a:ln>
            </p:spPr>
            <p:txBody>
              <a:bodyPr wrap="square" rtlCol="0">
                <a:noAutofit/>
              </a:bodyPr>
              <a:lstStyle/>
              <a:p>
                <a:pPr algn="ctr"/>
                <a:r>
                  <a:rPr lang="zh-CN" altLang="en-US" sz="2800" b="1" spc="200">
                    <a:solidFill>
                      <a:srgbClr val="2E75B6"/>
                    </a:solidFill>
                    <a:uFillTx/>
                    <a:latin typeface="思源黑体 CN Medium" panose="020B0600000000000000" charset="-122"/>
                    <a:ea typeface="思源黑体 CN Medium" panose="020B0600000000000000" charset="-122"/>
                    <a:cs typeface="思源黑体 CN Normal" panose="020B0400000000000000" charset="-122"/>
                  </a:rPr>
                  <a:t>导航需要的是校园整体</a:t>
                </a:r>
                <a:endParaRPr lang="en-US" altLang="zh-CN" sz="2800" b="1" spc="200">
                  <a:solidFill>
                    <a:srgbClr val="2E75B6"/>
                  </a:solidFill>
                  <a:uFillTx/>
                  <a:latin typeface="思源黑体 CN Medium" panose="020B0600000000000000" charset="-122"/>
                  <a:ea typeface="思源黑体 CN Medium" panose="020B0600000000000000" charset="-122"/>
                  <a:cs typeface="思源黑体 CN Normal" panose="020B0400000000000000" charset="-122"/>
                </a:endParaRPr>
              </a:p>
            </p:txBody>
          </p:sp>
        </p:grpSp>
        <p:grpSp>
          <p:nvGrpSpPr>
            <p:cNvPr id="14" name="组合 13"/>
            <p:cNvGrpSpPr/>
            <p:nvPr/>
          </p:nvGrpSpPr>
          <p:grpSpPr>
            <a:xfrm>
              <a:off x="305" y="3176"/>
              <a:ext cx="16026" cy="5519"/>
              <a:chOff x="305" y="3176"/>
              <a:chExt cx="16026" cy="5519"/>
            </a:xfrm>
          </p:grpSpPr>
          <p:sp>
            <p:nvSpPr>
              <p:cNvPr id="2" name="文本框 1"/>
              <p:cNvSpPr txBox="1"/>
              <p:nvPr/>
            </p:nvSpPr>
            <p:spPr>
              <a:xfrm>
                <a:off x="305" y="3935"/>
                <a:ext cx="10355" cy="1701"/>
              </a:xfrm>
              <a:prstGeom prst="rect">
                <a:avLst/>
              </a:prstGeom>
              <a:noFill/>
              <a:ln w="0">
                <a:noFill/>
                <a:miter lim="800000"/>
              </a:ln>
            </p:spPr>
            <p:txBody>
              <a:bodyPr wrap="square" rtlCol="0">
                <a:noAutofit/>
              </a:bodyPr>
              <a:lstStyle/>
              <a:p>
                <a:pPr algn="l"/>
                <a:r>
                  <a:rPr lang="en-US" altLang="zh-CN" sz="2000" b="1">
                    <a:solidFill>
                      <a:srgbClr val="000000"/>
                    </a:solidFill>
                    <a:ea typeface="Inter"/>
                  </a:rPr>
                  <a:t>1.</a:t>
                </a:r>
                <a:r>
                  <a:rPr lang="zh-CN" sz="2000" b="1">
                    <a:solidFill>
                      <a:srgbClr val="000000"/>
                    </a:solidFill>
                    <a:ea typeface="Inter"/>
                  </a:rPr>
                  <a:t>学院位于新疆博乐市南城区赛里木湖路 14 号，占地面积达 1834 亩，其中校本部 531 亩，总建筑面积 33.13 万平方米。校园布局合理，教学区、生活区、实训区等功能区域划分清晰，既保证了教学活动的有序开展，又为学生提供了舒适的生活空间。</a:t>
                </a:r>
                <a:endParaRPr lang="zh-CN" sz="2000" b="1">
                  <a:solidFill>
                    <a:srgbClr val="000000"/>
                  </a:solidFill>
                  <a:ea typeface="Inter"/>
                </a:endParaRPr>
              </a:p>
              <a:p>
                <a:pPr algn="l"/>
                <a:endParaRPr lang="zh-CN" sz="2000" b="1">
                  <a:solidFill>
                    <a:srgbClr val="000000"/>
                  </a:solidFill>
                  <a:ea typeface="Inter"/>
                </a:endParaRPr>
              </a:p>
              <a:p>
                <a:pPr algn="l"/>
                <a:r>
                  <a:rPr lang="en-US" altLang="zh-CN" sz="2000" b="1">
                    <a:solidFill>
                      <a:srgbClr val="000000"/>
                    </a:solidFill>
                    <a:latin typeface="思源黑体 CN Medium" panose="020B0600000000000000" charset="-122"/>
                    <a:ea typeface="Inter" charset="0"/>
                    <a:cs typeface="思源黑体 CN Normal" panose="020B0400000000000000" charset="-122"/>
                  </a:rPr>
                  <a:t>2.</a:t>
                </a:r>
                <a:r>
                  <a:rPr lang="zh-CN" sz="2000" b="1">
                    <a:solidFill>
                      <a:srgbClr val="000000"/>
                    </a:solidFill>
                    <a:ea typeface="Inter"/>
                  </a:rPr>
                  <a:t>校园内绿化良好，有湖泊、园林等景观，如校园内的湖泊，周边绿树环绕，景色宜人，为学生提供了休闲放松的好去处。此外，博乐市本身自然资源丰富，素有 “西来之异境，世外之灵壤” 的美称，学院周边有赛里木湖、艾比湖等著名自然景观，学生课余时间可近距离感受大自然的壮美。</a:t>
                </a:r>
                <a:endParaRPr lang="zh-CN" altLang="zh-CN" sz="2000" b="1">
                  <a:solidFill>
                    <a:srgbClr val="000000"/>
                  </a:solidFill>
                  <a:latin typeface="思源黑体 CN Medium" panose="020B0600000000000000" charset="-122"/>
                  <a:ea typeface="Inter"/>
                  <a:cs typeface="思源黑体 CN Normal" panose="020B0400000000000000" charset="-122"/>
                </a:endParaRPr>
              </a:p>
            </p:txBody>
          </p:sp>
          <p:sp>
            <p:nvSpPr>
              <p:cNvPr id="11" name="文本框 10"/>
              <p:cNvSpPr txBox="1"/>
              <p:nvPr/>
            </p:nvSpPr>
            <p:spPr>
              <a:xfrm>
                <a:off x="7358" y="6786"/>
                <a:ext cx="3062" cy="444"/>
              </a:xfrm>
              <a:prstGeom prst="rect">
                <a:avLst/>
              </a:prstGeom>
              <a:noFill/>
              <a:ln w="0">
                <a:noFill/>
                <a:miter lim="800000"/>
              </a:ln>
            </p:spPr>
            <p:txBody>
              <a:bodyPr wrap="square">
                <a:spAutoFit/>
              </a:bodyPr>
              <a:lstStyle/>
              <a:p>
                <a:pPr indent="0" algn="just" fontAlgn="auto">
                  <a:lnSpc>
                    <a:spcPct val="130000"/>
                  </a:lnSpc>
                </a:pPr>
                <a:endParaRPr lang="zh-CN" altLang="en-US" b="0"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5" name="文本框 14"/>
              <p:cNvSpPr txBox="1"/>
              <p:nvPr/>
            </p:nvSpPr>
            <p:spPr>
              <a:xfrm>
                <a:off x="12386" y="3176"/>
                <a:ext cx="3945" cy="696"/>
              </a:xfrm>
              <a:prstGeom prst="rect">
                <a:avLst/>
              </a:prstGeom>
              <a:noFill/>
              <a:ln w="0">
                <a:noFill/>
                <a:miter lim="800000"/>
              </a:ln>
            </p:spPr>
            <p:txBody>
              <a:bodyPr wrap="square" rtlCol="0">
                <a:noAutofit/>
              </a:bodyPr>
              <a:lstStyle/>
              <a:p>
                <a:pPr algn="l"/>
                <a:r>
                  <a:rPr lang="zh-CN" altLang="en-US" sz="2000" b="1">
                    <a:solidFill>
                      <a:srgbClr val="00B0F0"/>
                    </a:solidFill>
                    <a:latin typeface="思源黑体 CN Medium" panose="020B0600000000000000" charset="-122"/>
                    <a:ea typeface="思源黑体 CN Medium" panose="020B0600000000000000" charset="-122"/>
                    <a:cs typeface="思源黑体 CN Normal" panose="020B0400000000000000" charset="-122"/>
                  </a:rPr>
                  <a:t>灵感来源与智慧导航</a:t>
                </a:r>
                <a:endParaRPr lang="en-US" altLang="zh-CN" sz="2000" b="1">
                  <a:solidFill>
                    <a:srgbClr val="00B0F0"/>
                  </a:solidFill>
                  <a:latin typeface="思源黑体 CN Medium" panose="020B0600000000000000" charset="-122"/>
                  <a:ea typeface="思源黑体 CN Medium" panose="020B0600000000000000" charset="-122"/>
                  <a:cs typeface="思源黑体 CN Normal" panose="020B0400000000000000" charset="-122"/>
                </a:endParaRPr>
              </a:p>
            </p:txBody>
          </p:sp>
          <p:sp>
            <p:nvSpPr>
              <p:cNvPr id="16" name="文本框 15"/>
              <p:cNvSpPr txBox="1"/>
              <p:nvPr/>
            </p:nvSpPr>
            <p:spPr>
              <a:xfrm>
                <a:off x="12827" y="3555"/>
                <a:ext cx="3259" cy="4926"/>
              </a:xfrm>
              <a:prstGeom prst="rect">
                <a:avLst/>
              </a:prstGeom>
              <a:noFill/>
              <a:ln w="0">
                <a:noFill/>
                <a:miter lim="800000"/>
              </a:ln>
            </p:spPr>
            <p:txBody>
              <a:bodyPr wrap="square">
                <a:noAutofit/>
              </a:bodyPr>
              <a:lstStyle/>
              <a:p>
                <a:pPr indent="0" algn="just" fontAlgn="auto">
                  <a:lnSpc>
                    <a:spcPct val="130000"/>
                  </a:lnSpc>
                </a:pPr>
                <a:r>
                  <a:rPr lang="zh-CN" altLang="en-US" sz="2000"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rPr>
                  <a:t>在来到我们美丽博职校是我们就看到了校园环境的壮大，大到需要导航指示，但刚来吗不是很熟悉所以想到了做一个网页页面来和大家分析我们的初心和成果。</a:t>
                </a:r>
                <a:endParaRPr lang="zh-CN" altLang="en-US" sz="2000" b="0"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9" name="文本框 18"/>
              <p:cNvSpPr txBox="1"/>
              <p:nvPr/>
            </p:nvSpPr>
            <p:spPr>
              <a:xfrm>
                <a:off x="13222" y="7024"/>
                <a:ext cx="2667" cy="577"/>
              </a:xfrm>
              <a:prstGeom prst="rect">
                <a:avLst/>
              </a:prstGeom>
              <a:noFill/>
              <a:ln w="0">
                <a:noFill/>
                <a:miter lim="800000"/>
              </a:ln>
            </p:spPr>
            <p:txBody>
              <a:bodyPr wrap="square" rtlCol="0">
                <a:noAutofit/>
              </a:bodyPr>
              <a:lstStyle/>
              <a:p>
                <a:pPr algn="l"/>
                <a:endParaRPr lang="en-US" altLang="zh-CN" sz="2000">
                  <a:solidFill>
                    <a:srgbClr val="000000"/>
                  </a:solidFill>
                  <a:latin typeface="思源黑体 CN Medium" panose="020B0600000000000000" charset="-122"/>
                  <a:ea typeface="思源黑体 CN Medium" panose="020B0600000000000000" charset="-122"/>
                  <a:cs typeface="思源黑体 CN Normal" panose="020B0400000000000000" charset="-122"/>
                </a:endParaRPr>
              </a:p>
            </p:txBody>
          </p:sp>
          <p:sp>
            <p:nvSpPr>
              <p:cNvPr id="20" name="文本框 19"/>
              <p:cNvSpPr txBox="1"/>
              <p:nvPr/>
            </p:nvSpPr>
            <p:spPr>
              <a:xfrm>
                <a:off x="12827" y="7601"/>
                <a:ext cx="3062" cy="1094"/>
              </a:xfrm>
              <a:prstGeom prst="rect">
                <a:avLst/>
              </a:prstGeom>
              <a:noFill/>
              <a:ln w="0">
                <a:noFill/>
                <a:miter lim="800000"/>
              </a:ln>
            </p:spPr>
            <p:txBody>
              <a:bodyPr wrap="square">
                <a:noAutofit/>
              </a:bodyPr>
              <a:lstStyle/>
              <a:p>
                <a:pPr indent="0" algn="just" fontAlgn="auto">
                  <a:lnSpc>
                    <a:spcPct val="130000"/>
                  </a:lnSpc>
                </a:pPr>
                <a:endParaRPr lang="zh-CN" altLang="en-US" b="0" spc="150">
                  <a:solidFill>
                    <a:srgbClr val="000000"/>
                  </a:solidFill>
                  <a:uFillTx/>
                  <a:latin typeface="思源黑体 CN Normal" panose="020B0400000000000000" charset="-122"/>
                  <a:ea typeface="思源黑体 CN Normal" panose="020B0400000000000000" charset="-122"/>
                  <a:cs typeface="思源黑体 CN Normal" panose="020B0400000000000000" charset="-122"/>
                </a:endParaRPr>
              </a:p>
            </p:txBody>
          </p:sp>
          <p:cxnSp>
            <p:nvCxnSpPr>
              <p:cNvPr id="27" name="直接连接符 26"/>
              <p:cNvCxnSpPr/>
              <p:nvPr/>
            </p:nvCxnSpPr>
            <p:spPr>
              <a:xfrm>
                <a:off x="14358" y="6219"/>
                <a:ext cx="0" cy="2220"/>
              </a:xfrm>
              <a:prstGeom prst="line">
                <a:avLst/>
              </a:prstGeom>
              <a:ln w="0">
                <a:noFill/>
                <a:miter lim="800000"/>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809" y="6219"/>
                <a:ext cx="0" cy="2220"/>
              </a:xfrm>
              <a:prstGeom prst="line">
                <a:avLst/>
              </a:prstGeom>
              <a:ln w="0">
                <a:noFill/>
                <a:miter lim="800000"/>
              </a:ln>
            </p:spPr>
            <p:style>
              <a:lnRef idx="1">
                <a:schemeClr val="accent1"/>
              </a:lnRef>
              <a:fillRef idx="0">
                <a:schemeClr val="accent1"/>
              </a:fillRef>
              <a:effectRef idx="0">
                <a:schemeClr val="accent1"/>
              </a:effectRef>
              <a:fontRef idx="minor">
                <a:schemeClr val="tx1"/>
              </a:fontRef>
            </p:style>
          </p:cxnSp>
        </p:grpSp>
      </p:grpSp>
      <p:pic>
        <p:nvPicPr>
          <p:cNvPr id="24" name="图片 23" descr="资源 1@3x"/>
          <p:cNvPicPr>
            <a:picLocks noChangeAspect="1"/>
          </p:cNvPicPr>
          <p:nvPr/>
        </p:nvPicPr>
        <p:blipFill>
          <a:blip r:embed="rId4"/>
          <a:stretch>
            <a:fillRect/>
          </a:stretch>
        </p:blipFill>
        <p:spPr>
          <a:xfrm>
            <a:off x="4272976" y="884211"/>
            <a:ext cx="874395" cy="547370"/>
          </a:xfrm>
          <a:prstGeom prst="rect">
            <a:avLst/>
          </a:prstGeom>
        </p:spPr>
      </p:pic>
      <p:pic>
        <p:nvPicPr>
          <p:cNvPr id="25" name="图片 24" descr="资源 3@3x"/>
          <p:cNvPicPr>
            <a:picLocks noChangeAspect="1"/>
          </p:cNvPicPr>
          <p:nvPr/>
        </p:nvPicPr>
        <p:blipFill>
          <a:blip r:embed="rId5"/>
          <a:stretch>
            <a:fillRect/>
          </a:stretch>
        </p:blipFill>
        <p:spPr>
          <a:xfrm>
            <a:off x="11108690" y="3322955"/>
            <a:ext cx="613410" cy="783590"/>
          </a:xfrm>
          <a:prstGeom prst="rect">
            <a:avLst/>
          </a:prstGeom>
        </p:spPr>
      </p:pic>
      <p:pic>
        <p:nvPicPr>
          <p:cNvPr id="26" name="图片 25" descr="资源 10@3x"/>
          <p:cNvPicPr>
            <a:picLocks noChangeAspect="1"/>
          </p:cNvPicPr>
          <p:nvPr/>
        </p:nvPicPr>
        <p:blipFill>
          <a:blip r:embed="rId6"/>
          <a:stretch>
            <a:fillRect/>
          </a:stretch>
        </p:blipFill>
        <p:spPr>
          <a:xfrm>
            <a:off x="4272915" y="5717540"/>
            <a:ext cx="580390" cy="683895"/>
          </a:xfrm>
          <a:prstGeom prst="rect">
            <a:avLst/>
          </a:prstGeom>
        </p:spPr>
      </p:pic>
      <p:pic>
        <p:nvPicPr>
          <p:cNvPr id="22" name="图片 21" descr="资源 6@3x"/>
          <p:cNvPicPr>
            <a:picLocks noChangeAspect="1"/>
          </p:cNvPicPr>
          <p:nvPr/>
        </p:nvPicPr>
        <p:blipFill>
          <a:blip r:embed="rId7"/>
          <a:stretch>
            <a:fillRect/>
          </a:stretch>
        </p:blipFill>
        <p:spPr>
          <a:xfrm>
            <a:off x="10923905" y="5652135"/>
            <a:ext cx="922020" cy="956945"/>
          </a:xfrm>
          <a:prstGeom prst="rect">
            <a:avLst/>
          </a:prstGeom>
        </p:spPr>
      </p:pic>
      <p:pic>
        <p:nvPicPr>
          <p:cNvPr id="28" name="图片 27" descr="资源 150@3x"/>
          <p:cNvPicPr>
            <a:picLocks noChangeAspect="1"/>
          </p:cNvPicPr>
          <p:nvPr/>
        </p:nvPicPr>
        <p:blipFill>
          <a:blip r:embed="rId8"/>
          <a:stretch>
            <a:fillRect/>
          </a:stretch>
        </p:blipFill>
        <p:spPr>
          <a:xfrm>
            <a:off x="554990" y="2434590"/>
            <a:ext cx="236855" cy="165100"/>
          </a:xfrm>
          <a:prstGeom prst="rect">
            <a:avLst/>
          </a:prstGeom>
        </p:spPr>
      </p:pic>
      <p:pic>
        <p:nvPicPr>
          <p:cNvPr id="29" name="图片 28" descr="资源 9@3x"/>
          <p:cNvPicPr>
            <a:picLocks noChangeAspect="1"/>
          </p:cNvPicPr>
          <p:nvPr/>
        </p:nvPicPr>
        <p:blipFill>
          <a:blip r:embed="rId9"/>
          <a:stretch>
            <a:fillRect/>
          </a:stretch>
        </p:blipFill>
        <p:spPr>
          <a:xfrm>
            <a:off x="218440" y="5717540"/>
            <a:ext cx="440055" cy="235585"/>
          </a:xfrm>
          <a:prstGeom prst="rect">
            <a:avLst/>
          </a:prstGeom>
        </p:spPr>
      </p:pic>
      <p:pic>
        <p:nvPicPr>
          <p:cNvPr id="30" name="图片 29" descr="资源 57@3x"/>
          <p:cNvPicPr>
            <a:picLocks noChangeAspect="1"/>
          </p:cNvPicPr>
          <p:nvPr/>
        </p:nvPicPr>
        <p:blipFill>
          <a:blip r:embed="rId10"/>
          <a:stretch>
            <a:fillRect/>
          </a:stretch>
        </p:blipFill>
        <p:spPr>
          <a:xfrm>
            <a:off x="10790" y="1748301"/>
            <a:ext cx="207645" cy="133985"/>
          </a:xfrm>
          <a:prstGeom prst="rect">
            <a:avLst/>
          </a:prstGeom>
        </p:spPr>
      </p:pic>
      <p:pic>
        <p:nvPicPr>
          <p:cNvPr id="31" name="图片 30" descr="资源 51@3x"/>
          <p:cNvPicPr>
            <a:picLocks noChangeAspect="1"/>
          </p:cNvPicPr>
          <p:nvPr/>
        </p:nvPicPr>
        <p:blipFill>
          <a:blip r:embed="rId11"/>
          <a:stretch>
            <a:fillRect/>
          </a:stretch>
        </p:blipFill>
        <p:spPr>
          <a:xfrm flipV="1">
            <a:off x="9034780" y="3529965"/>
            <a:ext cx="82550" cy="76200"/>
          </a:xfrm>
          <a:prstGeom prst="rect">
            <a:avLst/>
          </a:prstGeom>
        </p:spPr>
      </p:pic>
      <p:pic>
        <p:nvPicPr>
          <p:cNvPr id="32" name="图片 31" descr="资源 52@3x"/>
          <p:cNvPicPr>
            <a:picLocks noChangeAspect="1"/>
          </p:cNvPicPr>
          <p:nvPr/>
        </p:nvPicPr>
        <p:blipFill>
          <a:blip r:embed="rId12"/>
          <a:stretch>
            <a:fillRect/>
          </a:stretch>
        </p:blipFill>
        <p:spPr>
          <a:xfrm>
            <a:off x="11517630" y="2997835"/>
            <a:ext cx="76200" cy="76200"/>
          </a:xfrm>
          <a:prstGeom prst="rect">
            <a:avLst/>
          </a:prstGeom>
        </p:spPr>
      </p:pic>
      <p:pic>
        <p:nvPicPr>
          <p:cNvPr id="35" name="图片 34" descr="资源 53@3x"/>
          <p:cNvPicPr>
            <a:picLocks noChangeAspect="1"/>
          </p:cNvPicPr>
          <p:nvPr/>
        </p:nvPicPr>
        <p:blipFill>
          <a:blip r:embed="rId13"/>
          <a:stretch>
            <a:fillRect/>
          </a:stretch>
        </p:blipFill>
        <p:spPr>
          <a:xfrm>
            <a:off x="129254" y="3179039"/>
            <a:ext cx="158949" cy="201024"/>
          </a:xfrm>
          <a:prstGeom prst="rect">
            <a:avLst/>
          </a:prstGeom>
        </p:spPr>
      </p:pic>
      <p:pic>
        <p:nvPicPr>
          <p:cNvPr id="36" name="图片 35" descr="资源 54@3x"/>
          <p:cNvPicPr>
            <a:picLocks noChangeAspect="1"/>
          </p:cNvPicPr>
          <p:nvPr/>
        </p:nvPicPr>
        <p:blipFill>
          <a:blip r:embed="rId14"/>
          <a:stretch>
            <a:fillRect/>
          </a:stretch>
        </p:blipFill>
        <p:spPr>
          <a:xfrm>
            <a:off x="11638280" y="1155065"/>
            <a:ext cx="207645" cy="207645"/>
          </a:xfrm>
          <a:prstGeom prst="rect">
            <a:avLst/>
          </a:prstGeom>
        </p:spPr>
      </p:pic>
      <p:pic>
        <p:nvPicPr>
          <p:cNvPr id="37" name="图片 36" descr="资源 55@3x"/>
          <p:cNvPicPr>
            <a:picLocks noChangeAspect="1"/>
          </p:cNvPicPr>
          <p:nvPr/>
        </p:nvPicPr>
        <p:blipFill>
          <a:blip r:embed="rId15"/>
          <a:stretch>
            <a:fillRect/>
          </a:stretch>
        </p:blipFill>
        <p:spPr>
          <a:xfrm>
            <a:off x="9223375" y="758825"/>
            <a:ext cx="151130" cy="151130"/>
          </a:xfrm>
          <a:prstGeom prst="rect">
            <a:avLst/>
          </a:prstGeom>
        </p:spPr>
      </p:pic>
      <p:pic>
        <p:nvPicPr>
          <p:cNvPr id="38" name="图片 37" descr="资源 56@3x"/>
          <p:cNvPicPr>
            <a:picLocks noChangeAspect="1"/>
          </p:cNvPicPr>
          <p:nvPr/>
        </p:nvPicPr>
        <p:blipFill>
          <a:blip r:embed="rId16"/>
          <a:stretch>
            <a:fillRect/>
          </a:stretch>
        </p:blipFill>
        <p:spPr>
          <a:xfrm>
            <a:off x="9792335" y="6267450"/>
            <a:ext cx="113665" cy="133985"/>
          </a:xfrm>
          <a:prstGeom prst="rect">
            <a:avLst/>
          </a:prstGeom>
        </p:spPr>
      </p:pic>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1"/>
          <a:stretch>
            <a:fillRect/>
          </a:stretch>
        </p:blipFill>
        <p:spPr>
          <a:xfrm>
            <a:off x="0" y="0"/>
            <a:ext cx="12192000" cy="6858000"/>
          </a:xfrm>
          <a:prstGeom prst="rect">
            <a:avLst/>
          </a:prstGeom>
        </p:spPr>
      </p:pic>
      <p:pic>
        <p:nvPicPr>
          <p:cNvPr id="38" name="图片 37" descr="图片包含 动物, 游戏机, 鸟, 鹰&#10;&#10;描述已自动生成"/>
          <p:cNvPicPr>
            <a:picLocks noChangeAspect="1"/>
          </p:cNvPicPr>
          <p:nvPr/>
        </p:nvPicPr>
        <p:blipFill>
          <a:blip r:embed="rId2"/>
          <a:srcRect l="34858" t="29789"/>
          <a:stretch>
            <a:fillRect/>
          </a:stretch>
        </p:blipFill>
        <p:spPr>
          <a:xfrm>
            <a:off x="0" y="0"/>
            <a:ext cx="6186170" cy="6667500"/>
          </a:xfrm>
          <a:prstGeom prst="rect">
            <a:avLst/>
          </a:prstGeom>
        </p:spPr>
      </p:pic>
      <p:pic>
        <p:nvPicPr>
          <p:cNvPr id="39" name="图片 38" descr="图片包含 动物, 游戏机, 鸟, 鹰&#10;&#10;描述已自动生成"/>
          <p:cNvPicPr>
            <a:picLocks noChangeAspect="1"/>
          </p:cNvPicPr>
          <p:nvPr/>
        </p:nvPicPr>
        <p:blipFill>
          <a:blip r:embed="rId2"/>
          <a:srcRect l="34858" t="29789"/>
          <a:stretch>
            <a:fillRect/>
          </a:stretch>
        </p:blipFill>
        <p:spPr>
          <a:xfrm flipH="1">
            <a:off x="6005830" y="0"/>
            <a:ext cx="6186170" cy="6667500"/>
          </a:xfrm>
          <a:prstGeom prst="rect">
            <a:avLst/>
          </a:prstGeom>
        </p:spPr>
      </p:pic>
      <p:pic>
        <p:nvPicPr>
          <p:cNvPr id="8" name="图片 7" descr="资源 1@3x"/>
          <p:cNvPicPr>
            <a:picLocks noChangeAspect="1"/>
          </p:cNvPicPr>
          <p:nvPr/>
        </p:nvPicPr>
        <p:blipFill>
          <a:blip r:embed="rId3"/>
          <a:srcRect b="10342"/>
          <a:stretch>
            <a:fillRect/>
          </a:stretch>
        </p:blipFill>
        <p:spPr>
          <a:xfrm>
            <a:off x="0" y="4325620"/>
            <a:ext cx="12192000" cy="2532380"/>
          </a:xfrm>
          <a:prstGeom prst="rect">
            <a:avLst/>
          </a:prstGeom>
          <a:effectLst>
            <a:outerShdw blurRad="63500" dist="38100" dir="16200000" rotWithShape="0">
              <a:schemeClr val="accent6">
                <a:lumMod val="50000"/>
                <a:alpha val="20000"/>
              </a:schemeClr>
            </a:outerShdw>
          </a:effectLst>
        </p:spPr>
      </p:pic>
      <p:pic>
        <p:nvPicPr>
          <p:cNvPr id="9" name="图片 8" descr="图层 56"/>
          <p:cNvPicPr>
            <a:picLocks noChangeAspect="1"/>
          </p:cNvPicPr>
          <p:nvPr/>
        </p:nvPicPr>
        <p:blipFill>
          <a:blip r:embed="rId4"/>
          <a:srcRect l="57593" t="31559" r="-382" b="352"/>
          <a:stretch>
            <a:fillRect/>
          </a:stretch>
        </p:blipFill>
        <p:spPr>
          <a:xfrm>
            <a:off x="1403323" y="2813646"/>
            <a:ext cx="1776095" cy="1194435"/>
          </a:xfrm>
          <a:prstGeom prst="rect">
            <a:avLst/>
          </a:prstGeom>
        </p:spPr>
      </p:pic>
      <p:sp>
        <p:nvSpPr>
          <p:cNvPr id="10" name="文本框 9"/>
          <p:cNvSpPr txBox="1"/>
          <p:nvPr/>
        </p:nvSpPr>
        <p:spPr>
          <a:xfrm>
            <a:off x="4098608" y="909955"/>
            <a:ext cx="3994785" cy="922020"/>
          </a:xfrm>
          <a:prstGeom prst="rect">
            <a:avLst/>
          </a:prstGeom>
          <a:noFill/>
        </p:spPr>
        <p:txBody>
          <a:bodyPr wrap="none" rtlCol="0">
            <a:spAutoFit/>
          </a:bodyPr>
          <a:lstStyle/>
          <a:p>
            <a:pPr algn="ctr"/>
            <a:r>
              <a:rPr lang="en-US" altLang="zh-CN" sz="54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PART.02</a:t>
            </a:r>
            <a:endParaRPr lang="en-US" altLang="zh-CN" sz="54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11" name="文本框 10"/>
          <p:cNvSpPr txBox="1"/>
          <p:nvPr/>
        </p:nvSpPr>
        <p:spPr>
          <a:xfrm>
            <a:off x="3439131" y="2401604"/>
            <a:ext cx="5313680" cy="1568450"/>
          </a:xfrm>
          <a:prstGeom prst="rect">
            <a:avLst/>
          </a:prstGeom>
          <a:noFill/>
        </p:spPr>
        <p:txBody>
          <a:bodyPr wrap="none" rtlCol="0">
            <a:spAutoFit/>
          </a:bodyPr>
          <a:lstStyle/>
          <a:p>
            <a:pPr algn="l"/>
            <a:r>
              <a:rPr lang="zh-CN" altLang="en-US" sz="9600" spc="500">
                <a:solidFill>
                  <a:srgbClr val="000000"/>
                </a:solidFill>
                <a:uFillTx/>
                <a:latin typeface="思源黑体 CN Heavy" panose="020B0A00000000000000" charset="-122"/>
                <a:ea typeface="思源黑体 CN Heavy" panose="020B0A00000000000000" charset="-122"/>
                <a:cs typeface="思源黑体 CN Normal" panose="020B0400000000000000" charset="-122"/>
                <a:sym typeface="+mn-ea"/>
              </a:rPr>
              <a:t>功能介绍</a:t>
            </a:r>
            <a:endParaRPr lang="zh-CN" altLang="en-US" sz="9600" spc="500">
              <a:solidFill>
                <a:srgbClr val="000000"/>
              </a:solidFill>
              <a:uFillTx/>
              <a:latin typeface="思源黑体 CN Heavy" panose="020B0A00000000000000" charset="-122"/>
              <a:ea typeface="思源黑体 CN Heavy" panose="020B0A00000000000000" charset="-122"/>
              <a:cs typeface="思源黑体 CN Normal" panose="020B0400000000000000" charset="-122"/>
              <a:sym typeface="+mn-ea"/>
            </a:endParaRPr>
          </a:p>
        </p:txBody>
      </p:sp>
      <p:sp>
        <p:nvSpPr>
          <p:cNvPr id="12" name="文本框 11"/>
          <p:cNvSpPr txBox="1"/>
          <p:nvPr/>
        </p:nvSpPr>
        <p:spPr>
          <a:xfrm>
            <a:off x="3696018" y="1703070"/>
            <a:ext cx="4799965" cy="306705"/>
          </a:xfrm>
          <a:prstGeom prst="rect">
            <a:avLst/>
          </a:prstGeom>
          <a:noFill/>
        </p:spPr>
        <p:txBody>
          <a:bodyPr wrap="none" rtlCol="0" anchor="t">
            <a:spAutoFit/>
          </a:bodyPr>
          <a:lstStyle/>
          <a:p>
            <a:pPr algn="ctr"/>
            <a:r>
              <a:rPr lang="zh-CN" altLang="en-US" sz="1400" cap="all">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rPr>
              <a:t>Career Planning for College Students</a:t>
            </a:r>
            <a:endParaRPr lang="zh-CN" altLang="en-US" sz="1400" cap="all">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endParaRPr>
          </a:p>
        </p:txBody>
      </p:sp>
      <p:cxnSp>
        <p:nvCxnSpPr>
          <p:cNvPr id="13" name="直接连接符 12"/>
          <p:cNvCxnSpPr/>
          <p:nvPr/>
        </p:nvCxnSpPr>
        <p:spPr>
          <a:xfrm>
            <a:off x="5664200" y="2285365"/>
            <a:ext cx="863600" cy="0"/>
          </a:xfrm>
          <a:prstGeom prst="line">
            <a:avLst/>
          </a:prstGeom>
          <a:ln w="635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23" name="图片 22" descr="图层 55"/>
          <p:cNvPicPr>
            <a:picLocks noChangeAspect="1"/>
          </p:cNvPicPr>
          <p:nvPr/>
        </p:nvPicPr>
        <p:blipFill>
          <a:blip r:embed="rId5"/>
          <a:srcRect b="22964"/>
          <a:stretch>
            <a:fillRect/>
          </a:stretch>
        </p:blipFill>
        <p:spPr>
          <a:xfrm flipH="1">
            <a:off x="9906000" y="181610"/>
            <a:ext cx="1931670" cy="1772285"/>
          </a:xfrm>
          <a:prstGeom prst="rect">
            <a:avLst/>
          </a:prstGeom>
        </p:spPr>
      </p:pic>
      <p:pic>
        <p:nvPicPr>
          <p:cNvPr id="24" name="图片 23" descr="资源 1@3x"/>
          <p:cNvPicPr>
            <a:picLocks noChangeAspect="1"/>
          </p:cNvPicPr>
          <p:nvPr/>
        </p:nvPicPr>
        <p:blipFill>
          <a:blip r:embed="rId6"/>
          <a:stretch>
            <a:fillRect/>
          </a:stretch>
        </p:blipFill>
        <p:spPr>
          <a:xfrm>
            <a:off x="2832100" y="699770"/>
            <a:ext cx="874395" cy="547370"/>
          </a:xfrm>
          <a:prstGeom prst="rect">
            <a:avLst/>
          </a:prstGeom>
        </p:spPr>
      </p:pic>
      <p:pic>
        <p:nvPicPr>
          <p:cNvPr id="25" name="图片 24" descr="资源 3@3x"/>
          <p:cNvPicPr>
            <a:picLocks noChangeAspect="1"/>
          </p:cNvPicPr>
          <p:nvPr/>
        </p:nvPicPr>
        <p:blipFill>
          <a:blip r:embed="rId7"/>
          <a:stretch>
            <a:fillRect/>
          </a:stretch>
        </p:blipFill>
        <p:spPr>
          <a:xfrm>
            <a:off x="9292590" y="2225675"/>
            <a:ext cx="613410" cy="783590"/>
          </a:xfrm>
          <a:prstGeom prst="rect">
            <a:avLst/>
          </a:prstGeom>
        </p:spPr>
      </p:pic>
      <p:pic>
        <p:nvPicPr>
          <p:cNvPr id="26" name="图片 25" descr="资源 10@3x"/>
          <p:cNvPicPr>
            <a:picLocks noChangeAspect="1"/>
          </p:cNvPicPr>
          <p:nvPr/>
        </p:nvPicPr>
        <p:blipFill>
          <a:blip r:embed="rId8"/>
          <a:stretch>
            <a:fillRect/>
          </a:stretch>
        </p:blipFill>
        <p:spPr>
          <a:xfrm>
            <a:off x="8496300" y="3888740"/>
            <a:ext cx="580390" cy="683895"/>
          </a:xfrm>
          <a:prstGeom prst="rect">
            <a:avLst/>
          </a:prstGeom>
        </p:spPr>
      </p:pic>
      <p:pic>
        <p:nvPicPr>
          <p:cNvPr id="27" name="图片 26" descr="资源 6@3x"/>
          <p:cNvPicPr>
            <a:picLocks noChangeAspect="1"/>
          </p:cNvPicPr>
          <p:nvPr/>
        </p:nvPicPr>
        <p:blipFill>
          <a:blip r:embed="rId9"/>
          <a:stretch>
            <a:fillRect/>
          </a:stretch>
        </p:blipFill>
        <p:spPr>
          <a:xfrm>
            <a:off x="10278110" y="4479290"/>
            <a:ext cx="922020" cy="956945"/>
          </a:xfrm>
          <a:prstGeom prst="rect">
            <a:avLst/>
          </a:prstGeom>
        </p:spPr>
      </p:pic>
      <p:pic>
        <p:nvPicPr>
          <p:cNvPr id="28" name="图片 27" descr="资源 150@3x"/>
          <p:cNvPicPr>
            <a:picLocks noChangeAspect="1"/>
          </p:cNvPicPr>
          <p:nvPr/>
        </p:nvPicPr>
        <p:blipFill>
          <a:blip r:embed="rId10"/>
          <a:stretch>
            <a:fillRect/>
          </a:stretch>
        </p:blipFill>
        <p:spPr>
          <a:xfrm>
            <a:off x="567690" y="2236470"/>
            <a:ext cx="236855" cy="165100"/>
          </a:xfrm>
          <a:prstGeom prst="rect">
            <a:avLst/>
          </a:prstGeom>
        </p:spPr>
      </p:pic>
      <p:pic>
        <p:nvPicPr>
          <p:cNvPr id="29" name="图片 28" descr="资源 9@3x"/>
          <p:cNvPicPr>
            <a:picLocks noChangeAspect="1"/>
          </p:cNvPicPr>
          <p:nvPr/>
        </p:nvPicPr>
        <p:blipFill>
          <a:blip r:embed="rId11"/>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2"/>
          <a:stretch>
            <a:fillRect/>
          </a:stretch>
        </p:blipFill>
        <p:spPr>
          <a:xfrm>
            <a:off x="5798185" y="4669790"/>
            <a:ext cx="207645" cy="133985"/>
          </a:xfrm>
          <a:prstGeom prst="rect">
            <a:avLst/>
          </a:prstGeom>
        </p:spPr>
      </p:pic>
      <p:pic>
        <p:nvPicPr>
          <p:cNvPr id="31" name="图片 30" descr="资源 51@3x"/>
          <p:cNvPicPr>
            <a:picLocks noChangeAspect="1"/>
          </p:cNvPicPr>
          <p:nvPr/>
        </p:nvPicPr>
        <p:blipFill>
          <a:blip r:embed="rId13"/>
          <a:stretch>
            <a:fillRect/>
          </a:stretch>
        </p:blipFill>
        <p:spPr>
          <a:xfrm flipV="1">
            <a:off x="9906000" y="4695190"/>
            <a:ext cx="82550" cy="76200"/>
          </a:xfrm>
          <a:prstGeom prst="rect">
            <a:avLst/>
          </a:prstGeom>
        </p:spPr>
      </p:pic>
      <p:pic>
        <p:nvPicPr>
          <p:cNvPr id="32" name="图片 31" descr="资源 52@3x"/>
          <p:cNvPicPr>
            <a:picLocks noChangeAspect="1"/>
          </p:cNvPicPr>
          <p:nvPr/>
        </p:nvPicPr>
        <p:blipFill>
          <a:blip r:embed="rId14"/>
          <a:stretch>
            <a:fillRect/>
          </a:stretch>
        </p:blipFill>
        <p:spPr>
          <a:xfrm>
            <a:off x="11517630" y="2997835"/>
            <a:ext cx="76200" cy="76200"/>
          </a:xfrm>
          <a:prstGeom prst="rect">
            <a:avLst/>
          </a:prstGeom>
        </p:spPr>
      </p:pic>
      <p:pic>
        <p:nvPicPr>
          <p:cNvPr id="33" name="图片 32" descr="资源 53@3x"/>
          <p:cNvPicPr>
            <a:picLocks noChangeAspect="1"/>
          </p:cNvPicPr>
          <p:nvPr/>
        </p:nvPicPr>
        <p:blipFill>
          <a:blip r:embed="rId15"/>
          <a:stretch>
            <a:fillRect/>
          </a:stretch>
        </p:blipFill>
        <p:spPr>
          <a:xfrm>
            <a:off x="381000" y="508635"/>
            <a:ext cx="151130" cy="191135"/>
          </a:xfrm>
          <a:prstGeom prst="rect">
            <a:avLst/>
          </a:prstGeom>
        </p:spPr>
      </p:pic>
      <p:pic>
        <p:nvPicPr>
          <p:cNvPr id="34" name="图片 33" descr="资源 54@3x"/>
          <p:cNvPicPr>
            <a:picLocks noChangeAspect="1"/>
          </p:cNvPicPr>
          <p:nvPr/>
        </p:nvPicPr>
        <p:blipFill>
          <a:blip r:embed="rId16"/>
          <a:stretch>
            <a:fillRect/>
          </a:stretch>
        </p:blipFill>
        <p:spPr>
          <a:xfrm>
            <a:off x="11200130" y="3984625"/>
            <a:ext cx="207645" cy="207645"/>
          </a:xfrm>
          <a:prstGeom prst="rect">
            <a:avLst/>
          </a:prstGeom>
        </p:spPr>
      </p:pic>
      <p:pic>
        <p:nvPicPr>
          <p:cNvPr id="35" name="图片 34" descr="资源 55@3x"/>
          <p:cNvPicPr>
            <a:picLocks noChangeAspect="1"/>
          </p:cNvPicPr>
          <p:nvPr/>
        </p:nvPicPr>
        <p:blipFill>
          <a:blip r:embed="rId17"/>
          <a:stretch>
            <a:fillRect/>
          </a:stretch>
        </p:blipFill>
        <p:spPr>
          <a:xfrm>
            <a:off x="9223375" y="758825"/>
            <a:ext cx="151130" cy="151130"/>
          </a:xfrm>
          <a:prstGeom prst="rect">
            <a:avLst/>
          </a:prstGeom>
        </p:spPr>
      </p:pic>
      <p:pic>
        <p:nvPicPr>
          <p:cNvPr id="36" name="图片 35" descr="资源 56@3x"/>
          <p:cNvPicPr>
            <a:picLocks noChangeAspect="1"/>
          </p:cNvPicPr>
          <p:nvPr/>
        </p:nvPicPr>
        <p:blipFill>
          <a:blip r:embed="rId18"/>
          <a:stretch>
            <a:fillRect/>
          </a:stretch>
        </p:blipFill>
        <p:spPr>
          <a:xfrm>
            <a:off x="1891030" y="1901190"/>
            <a:ext cx="113665" cy="133985"/>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t="-68520" b="-68520"/>
          </a:stretch>
        </a:blipFill>
        <a:effectLst/>
      </p:bgPr>
    </p:bg>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2"/>
          <a:srcRect b="76346"/>
          <a:stretch>
            <a:fillRect/>
          </a:stretch>
        </p:blipFill>
        <p:spPr>
          <a:xfrm>
            <a:off x="0" y="374650"/>
            <a:ext cx="658495" cy="252095"/>
          </a:xfrm>
          <a:prstGeom prst="rect">
            <a:avLst/>
          </a:prstGeom>
          <a:effectLst>
            <a:outerShdw blurRad="127000" dist="38100" algn="l" rotWithShape="0">
              <a:prstClr val="black">
                <a:alpha val="20000"/>
              </a:prstClr>
            </a:outerShdw>
          </a:effectLst>
        </p:spPr>
      </p:pic>
      <p:sp>
        <p:nvSpPr>
          <p:cNvPr id="13" name="文本框 12"/>
          <p:cNvSpPr txBox="1"/>
          <p:nvPr/>
        </p:nvSpPr>
        <p:spPr>
          <a:xfrm>
            <a:off x="380981" y="178149"/>
            <a:ext cx="10639979" cy="997633"/>
          </a:xfrm>
          <a:prstGeom prst="rect">
            <a:avLst/>
          </a:prstGeom>
          <a:noFill/>
        </p:spPr>
        <p:txBody>
          <a:bodyPr wrap="square" rtlCol="0">
            <a:noAutofit/>
          </a:bodyPr>
          <a:lstStyle/>
          <a:p>
            <a:pPr algn="r"/>
            <a:r>
              <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网页分析----</a:t>
            </a:r>
            <a:r>
              <a:rPr lang="en-US" altLang="zh-CN"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&lt;</a:t>
            </a:r>
            <a:r>
              <a:rPr lang="zh-CN" sz="1600" b="1">
                <a:ea typeface="Inter"/>
              </a:rPr>
              <a:t>这是一个</a:t>
            </a:r>
            <a:r>
              <a:rPr lang="zh-CN" sz="1600" b="1">
                <a:solidFill>
                  <a:srgbClr val="000000"/>
                </a:solidFill>
                <a:ea typeface="Inter"/>
              </a:rPr>
              <a:t>基于 Tailwind CSS 构建的校园导航网页的 HTML 代码片段</a:t>
            </a:r>
            <a:r>
              <a:rPr lang="zh-CN" sz="1600" b="1">
                <a:ea typeface="Inter"/>
              </a:rPr>
              <a:t>，</a:t>
            </a:r>
            <a:endParaRPr lang="zh-CN" sz="1600" b="1">
              <a:ea typeface="Inter"/>
            </a:endParaRPr>
          </a:p>
          <a:p>
            <a:pPr algn="r"/>
            <a:r>
              <a:rPr lang="zh-CN" sz="1600" b="1">
                <a:ea typeface="Inter"/>
              </a:rPr>
              <a:t>主要负责网页的基础结构、</a:t>
            </a:r>
            <a:endParaRPr lang="zh-CN" sz="1600" b="1">
              <a:ea typeface="Inter"/>
            </a:endParaRPr>
          </a:p>
          <a:p>
            <a:pPr algn="r"/>
            <a:r>
              <a:rPr lang="zh-CN" sz="1600" b="1">
                <a:ea typeface="Inter"/>
              </a:rPr>
              <a:t>样式配置和资源引入，</a:t>
            </a:r>
            <a:endParaRPr lang="zh-CN" sz="1600" b="1">
              <a:ea typeface="Inter"/>
            </a:endParaRPr>
          </a:p>
          <a:p>
            <a:pPr algn="r"/>
            <a:r>
              <a:rPr lang="zh-CN" sz="1600" b="1">
                <a:ea typeface="Inter"/>
              </a:rPr>
              <a:t>下面逐段解释代码作用：</a:t>
            </a:r>
            <a:endParaRPr lang="en-US" altLang="zh-CN" sz="3600" b="1"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sym typeface="+mn-ea"/>
            </a:endParaRPr>
          </a:p>
        </p:txBody>
      </p:sp>
      <p:pic>
        <p:nvPicPr>
          <p:cNvPr id="5" name="图片 4" descr="资源 2@3x"/>
          <p:cNvPicPr>
            <a:picLocks noChangeAspect="1"/>
          </p:cNvPicPr>
          <p:nvPr/>
        </p:nvPicPr>
        <p:blipFill>
          <a:blip r:embed="rId2"/>
          <a:srcRect b="76346"/>
          <a:stretch>
            <a:fillRect/>
          </a:stretch>
        </p:blipFill>
        <p:spPr>
          <a:xfrm>
            <a:off x="0" y="6735445"/>
            <a:ext cx="12192000" cy="136525"/>
          </a:xfrm>
          <a:prstGeom prst="rect">
            <a:avLst/>
          </a:prstGeom>
          <a:effectLst/>
        </p:spPr>
      </p:pic>
      <p:cxnSp>
        <p:nvCxnSpPr>
          <p:cNvPr id="6" name="直接连接符 5"/>
          <p:cNvCxnSpPr/>
          <p:nvPr/>
        </p:nvCxnSpPr>
        <p:spPr>
          <a:xfrm>
            <a:off x="791845" y="389255"/>
            <a:ext cx="0" cy="222885"/>
          </a:xfrm>
          <a:prstGeom prst="line">
            <a:avLst/>
          </a:prstGeom>
          <a:ln w="254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10" name="图片 9" descr="图层 56"/>
          <p:cNvPicPr>
            <a:picLocks noChangeAspect="1"/>
          </p:cNvPicPr>
          <p:nvPr/>
        </p:nvPicPr>
        <p:blipFill>
          <a:blip r:embed="rId3"/>
          <a:srcRect l="57593" t="31559" r="-382" b="352"/>
          <a:stretch>
            <a:fillRect/>
          </a:stretch>
        </p:blipFill>
        <p:spPr>
          <a:xfrm>
            <a:off x="10862328" y="178131"/>
            <a:ext cx="1027430" cy="690880"/>
          </a:xfrm>
          <a:prstGeom prst="rect">
            <a:avLst/>
          </a:prstGeom>
        </p:spPr>
      </p:pic>
      <p:pic>
        <p:nvPicPr>
          <p:cNvPr id="25" name="图片 24" descr="C:\Users\CF\Desktop\剪影\entrepreneur-593371_1920.jpgentrepreneur-593371_1920"/>
          <p:cNvPicPr>
            <a:picLocks noChangeAspect="1"/>
          </p:cNvPicPr>
          <p:nvPr>
            <p:custDataLst>
              <p:tags r:id="rId4"/>
            </p:custDataLst>
          </p:nvPr>
        </p:nvPicPr>
        <p:blipFill>
          <a:blip r:embed="rId5"/>
          <a:srcRect t="11148" b="11148"/>
          <a:stretch>
            <a:fillRect/>
          </a:stretch>
        </p:blipFill>
        <p:spPr>
          <a:xfrm>
            <a:off x="7454900" y="4124325"/>
            <a:ext cx="3188335" cy="1651635"/>
          </a:xfrm>
          <a:prstGeom prst="rect">
            <a:avLst/>
          </a:prstGeom>
        </p:spPr>
      </p:pic>
      <p:pic>
        <p:nvPicPr>
          <p:cNvPr id="26" name="图片 25" descr="C:\Users\CF\Desktop\剪影\computer-1185626_1920.jpgcomputer-1185626_1920"/>
          <p:cNvPicPr>
            <a:picLocks noChangeAspect="1"/>
          </p:cNvPicPr>
          <p:nvPr>
            <p:custDataLst>
              <p:tags r:id="rId6"/>
            </p:custDataLst>
          </p:nvPr>
        </p:nvPicPr>
        <p:blipFill>
          <a:blip r:embed="rId7"/>
          <a:srcRect t="11148" b="11148"/>
          <a:stretch>
            <a:fillRect/>
          </a:stretch>
        </p:blipFill>
        <p:spPr>
          <a:xfrm>
            <a:off x="1548765" y="1851025"/>
            <a:ext cx="3188335" cy="1651635"/>
          </a:xfrm>
          <a:prstGeom prst="rect">
            <a:avLst/>
          </a:prstGeom>
        </p:spPr>
      </p:pic>
      <p:sp>
        <p:nvSpPr>
          <p:cNvPr id="2" name="矩形 1"/>
          <p:cNvSpPr/>
          <p:nvPr/>
        </p:nvSpPr>
        <p:spPr>
          <a:xfrm>
            <a:off x="1329690" y="1724025"/>
            <a:ext cx="9532620" cy="1905000"/>
          </a:xfrm>
          <a:prstGeom prst="rect">
            <a:avLst/>
          </a:prstGeom>
          <a:noFill/>
          <a:ln w="34925">
            <a:solidFill>
              <a:srgbClr val="FC0249"/>
            </a:solidFill>
          </a:ln>
          <a:effectLst>
            <a:outerShdw blurRad="63500" dist="50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3" name="文本框 22"/>
          <p:cNvSpPr txBox="1"/>
          <p:nvPr/>
        </p:nvSpPr>
        <p:spPr>
          <a:xfrm>
            <a:off x="4737108" y="1723984"/>
            <a:ext cx="5634400" cy="1322070"/>
          </a:xfrm>
          <a:prstGeom prst="rect">
            <a:avLst/>
          </a:prstGeom>
          <a:noFill/>
        </p:spPr>
        <p:txBody>
          <a:bodyPr wrap="square" rtlCol="0">
            <a:noAutofit/>
          </a:bodyPr>
          <a:lstStyle/>
          <a:p>
            <a:pPr algn="l"/>
            <a:r>
              <a:rPr lang="zh-CN" altLang="en-US" sz="1400" b="1">
                <a:solidFill>
                  <a:srgbClr val="C00000"/>
                </a:solidFill>
                <a:ea typeface="Inter"/>
              </a:rPr>
              <a:t>校园导航代码分析：</a:t>
            </a:r>
            <a:endParaRPr lang="zh-CN" sz="1400" b="1">
              <a:solidFill>
                <a:srgbClr val="C00000"/>
              </a:solidFill>
              <a:ea typeface="Inter"/>
            </a:endParaRPr>
          </a:p>
          <a:p>
            <a:pPr lvl="0" indent="0" algn="l">
              <a:buNone/>
            </a:pPr>
            <a:r>
              <a:rPr lang="zh-CN" sz="1200" b="0">
                <a:solidFill>
                  <a:srgbClr val="7030A0"/>
                </a:solidFill>
                <a:ea typeface="Inter"/>
              </a:rPr>
              <a:t>1. 文档基础声明</a:t>
            </a:r>
            <a:r>
              <a:rPr lang="zh-CN" altLang="en-US" sz="1200" b="0">
                <a:solidFill>
                  <a:srgbClr val="7030A0"/>
                </a:solidFill>
                <a:ea typeface="Inter"/>
              </a:rPr>
              <a:t>：</a:t>
            </a:r>
            <a:r>
              <a:rPr lang="zh-CN" altLang="en-US" sz="1200" b="0">
                <a:solidFill>
                  <a:srgbClr val="000000"/>
                </a:solidFill>
                <a:ea typeface="Inter"/>
              </a:rPr>
              <a:t>（</a:t>
            </a:r>
            <a:r>
              <a:rPr lang="zh-CN" sz="900" b="0">
                <a:solidFill>
                  <a:srgbClr val="000000"/>
                </a:solidFill>
                <a:ea typeface="Inter"/>
              </a:rPr>
              <a:t>声明当前文档是</a:t>
            </a:r>
            <a:r>
              <a:rPr lang="zh-CN" sz="900" b="1">
                <a:solidFill>
                  <a:srgbClr val="000000"/>
                </a:solidFill>
                <a:ea typeface="Inter"/>
              </a:rPr>
              <a:t>HTML5 格式</a:t>
            </a:r>
            <a:r>
              <a:rPr lang="zh-CN" sz="900" b="0">
                <a:solidFill>
                  <a:srgbClr val="000000"/>
                </a:solidFill>
                <a:ea typeface="Inter"/>
              </a:rPr>
              <a:t>，告诉浏览器用 HTML5 标准解               析页面，避免进入 “兼容模式”。</a:t>
            </a:r>
            <a:r>
              <a:rPr lang="en-US" sz="900" b="0">
                <a:solidFill>
                  <a:srgbClr val="000000"/>
                </a:solidFill>
                <a:latin typeface="Menlo" charset="0"/>
              </a:rPr>
              <a:t>&lt;html lang="zh-CN"&gt;</a:t>
            </a:r>
            <a:r>
              <a:rPr lang="zh-CN" sz="900" b="0">
                <a:solidFill>
                  <a:srgbClr val="000000"/>
                </a:solidFill>
                <a:ea typeface="Inter"/>
              </a:rPr>
              <a:t>：定义网页的</a:t>
            </a:r>
            <a:r>
              <a:rPr lang="zh-CN" sz="900" b="1">
                <a:solidFill>
                  <a:srgbClr val="000000"/>
                </a:solidFill>
                <a:ea typeface="Inter"/>
              </a:rPr>
              <a:t>语言为中文（中国大陆）</a:t>
            </a:r>
            <a:r>
              <a:rPr lang="zh-CN" sz="900" b="0">
                <a:solidFill>
                  <a:srgbClr val="000000"/>
                </a:solidFill>
                <a:ea typeface="Inter"/>
              </a:rPr>
              <a:t>，帮助搜索引擎、屏幕阅读器识别页面语言。</a:t>
            </a:r>
            <a:r>
              <a:rPr lang="zh-CN" altLang="en-US" sz="900" b="0">
                <a:solidFill>
                  <a:srgbClr val="000000"/>
                </a:solidFill>
                <a:ea typeface="Inter"/>
              </a:rPr>
              <a:t>）</a:t>
            </a:r>
            <a:endParaRPr lang="en-US" altLang="zh-CN" sz="900" b="1" spc="200">
              <a:solidFill>
                <a:srgbClr val="000000"/>
              </a:solidFill>
              <a:uFillTx/>
              <a:latin typeface="思源黑体 CN Medium" panose="020B0600000000000000" charset="-122"/>
              <a:ea typeface="思源黑体 CN Medium" panose="020B0600000000000000" charset="-122"/>
              <a:cs typeface="思源黑体 CN Normal" panose="020B0400000000000000" charset="-122"/>
            </a:endParaRPr>
          </a:p>
          <a:p>
            <a:pPr algn="l"/>
            <a:r>
              <a:rPr lang="en-US" sz="1200" b="0">
                <a:solidFill>
                  <a:srgbClr val="7030A0"/>
                </a:solidFill>
                <a:latin typeface="Inter" charset="0"/>
              </a:rPr>
              <a:t>2.</a:t>
            </a:r>
            <a:r>
              <a:rPr lang="en-US" sz="1075" b="0">
                <a:solidFill>
                  <a:srgbClr val="7030A0"/>
                </a:solidFill>
                <a:latin typeface="Menlo" charset="0"/>
              </a:rPr>
              <a:t>&lt;head&gt;</a:t>
            </a:r>
            <a:r>
              <a:rPr lang="zh-CN" sz="1200" b="0">
                <a:solidFill>
                  <a:srgbClr val="7030A0"/>
                </a:solidFill>
                <a:ea typeface="Inter"/>
              </a:rPr>
              <a:t>标签：</a:t>
            </a:r>
            <a:r>
              <a:rPr lang="zh-CN" sz="1200" b="0">
                <a:solidFill>
                  <a:srgbClr val="000000"/>
                </a:solidFill>
                <a:ea typeface="Inter"/>
              </a:rPr>
              <a:t>页面元信息与资源引入</a:t>
            </a:r>
            <a:r>
              <a:rPr lang="zh-CN" altLang="en-US" sz="1200" b="0">
                <a:solidFill>
                  <a:srgbClr val="000000"/>
                </a:solidFill>
                <a:ea typeface="Inter"/>
              </a:rPr>
              <a:t>（</a:t>
            </a:r>
            <a:r>
              <a:rPr lang="en-US" sz="800" b="0">
                <a:solidFill>
                  <a:srgbClr val="000000"/>
                </a:solidFill>
                <a:latin typeface="Menlo" charset="0"/>
              </a:rPr>
              <a:t>&lt;meta name="viewport"&gt;</a:t>
            </a:r>
            <a:r>
              <a:rPr lang="zh-CN" sz="800" b="0">
                <a:ea typeface="Inter"/>
              </a:rPr>
              <a:t>：</a:t>
            </a:r>
            <a:r>
              <a:rPr lang="zh-CN" sz="800" b="1">
                <a:solidFill>
                  <a:srgbClr val="000000"/>
                </a:solidFill>
                <a:ea typeface="Inter"/>
              </a:rPr>
              <a:t>适配移动端设备</a:t>
            </a:r>
            <a:r>
              <a:rPr lang="zh-CN" sz="800" b="0">
                <a:ea typeface="Inter"/>
              </a:rPr>
              <a:t>的核心配置</a:t>
            </a:r>
            <a:r>
              <a:rPr lang="zh-CN" altLang="en-US" sz="1200" b="0">
                <a:ea typeface="Inter"/>
              </a:rPr>
              <a:t>）</a:t>
            </a:r>
            <a:endParaRPr lang="zh-CN" sz="800" b="0">
              <a:solidFill>
                <a:srgbClr val="000000"/>
              </a:solidFill>
              <a:ea typeface="Inter"/>
            </a:endParaRPr>
          </a:p>
          <a:p>
            <a:pPr algn="l"/>
            <a:r>
              <a:rPr lang="zh-CN" sz="1200" b="0">
                <a:solidFill>
                  <a:srgbClr val="7030A0"/>
                </a:solidFill>
                <a:ea typeface="Inter"/>
              </a:rPr>
              <a:t>3. 资源引入（注释 + 实际引入）</a:t>
            </a:r>
            <a:r>
              <a:rPr lang="zh-CN" altLang="en-US" sz="1200" b="0">
                <a:solidFill>
                  <a:srgbClr val="7030A0"/>
                </a:solidFill>
                <a:ea typeface="Inter"/>
              </a:rPr>
              <a:t>：</a:t>
            </a:r>
            <a:r>
              <a:rPr lang="zh-CN" altLang="en-US" sz="1200" b="0">
                <a:solidFill>
                  <a:srgbClr val="000000"/>
                </a:solidFill>
                <a:ea typeface="Inter"/>
              </a:rPr>
              <a:t>（</a:t>
            </a:r>
            <a:r>
              <a:rPr lang="en-US" sz="900" b="0">
                <a:solidFill>
                  <a:srgbClr val="000000"/>
                </a:solidFill>
                <a:latin typeface="Menlo" charset="0"/>
              </a:rPr>
              <a:t>fontFamily</a:t>
            </a:r>
            <a:r>
              <a:rPr lang="zh-CN" sz="900" b="0">
                <a:ea typeface="Inter"/>
              </a:rPr>
              <a:t>：指定网页的默认字体为</a:t>
            </a:r>
            <a:r>
              <a:rPr lang="en-US" sz="900" b="0">
                <a:solidFill>
                  <a:srgbClr val="000000"/>
                </a:solidFill>
                <a:latin typeface="Menlo" charset="0"/>
              </a:rPr>
              <a:t>Inter</a:t>
            </a:r>
            <a:r>
              <a:rPr lang="zh-CN" sz="900" b="0">
                <a:ea typeface="Inter"/>
              </a:rPr>
              <a:t>（优先加载fallback 字体是系统默认无衬线字体</a:t>
            </a:r>
            <a:r>
              <a:rPr lang="zh-CN" altLang="en-US" sz="1200" b="0">
                <a:ea typeface="Inter"/>
              </a:rPr>
              <a:t>）</a:t>
            </a:r>
            <a:endParaRPr lang="zh-CN" sz="900" b="0">
              <a:solidFill>
                <a:srgbClr val="000000"/>
              </a:solidFill>
              <a:ea typeface="Inter"/>
            </a:endParaRPr>
          </a:p>
          <a:p>
            <a:pPr lvl="0" algn="l">
              <a:buChar char="•"/>
            </a:pPr>
            <a:r>
              <a:rPr lang="zh-CN" sz="1200" b="0">
                <a:solidFill>
                  <a:srgbClr val="7030A0"/>
                </a:solidFill>
                <a:ea typeface="Inter"/>
              </a:rPr>
              <a:t>4. 自定义 Tailwind CSS 主题</a:t>
            </a:r>
            <a:r>
              <a:rPr lang="zh-CN" altLang="en-US" sz="1200" b="0">
                <a:solidFill>
                  <a:srgbClr val="7030A0"/>
                </a:solidFill>
                <a:ea typeface="Inter"/>
              </a:rPr>
              <a:t>：</a:t>
            </a:r>
            <a:r>
              <a:rPr lang="zh-CN" altLang="en-US" sz="1200" b="0">
                <a:solidFill>
                  <a:srgbClr val="000000"/>
                </a:solidFill>
                <a:ea typeface="Inter"/>
              </a:rPr>
              <a:t>（</a:t>
            </a:r>
            <a:r>
              <a:rPr lang="zh-CN" sz="900" b="0">
                <a:solidFill>
                  <a:srgbClr val="000000"/>
                </a:solidFill>
                <a:ea typeface="Inter"/>
              </a:rPr>
              <a:t>自定义 Tailwind 的主题：扩展了颜色（主色调、辅助色等）和字体，让页面样式符合 “校园导航” 的风格（比如蓝色 / 绿色的校园配色）。</a:t>
            </a:r>
            <a:r>
              <a:rPr lang="zh-CN" altLang="en-US" sz="900" b="0">
                <a:solidFill>
                  <a:srgbClr val="000000"/>
                </a:solidFill>
                <a:ea typeface="Inter"/>
              </a:rPr>
              <a:t>）</a:t>
            </a:r>
            <a:endParaRPr lang="zh-CN" altLang="en-US" sz="900" b="0">
              <a:solidFill>
                <a:srgbClr val="7030A0"/>
              </a:solidFill>
              <a:ea typeface="Inter"/>
            </a:endParaRPr>
          </a:p>
          <a:p>
            <a:pPr algn="l"/>
            <a:r>
              <a:rPr lang="zh-CN" sz="1200" b="0">
                <a:solidFill>
                  <a:srgbClr val="7030A0"/>
                </a:solidFill>
                <a:ea typeface="Inter"/>
              </a:rPr>
              <a:t>5. 自定义 Tailwind 工具类</a:t>
            </a:r>
            <a:r>
              <a:rPr lang="zh-CN" altLang="en-US" sz="1200" b="0">
                <a:solidFill>
                  <a:srgbClr val="7030A0"/>
                </a:solidFill>
                <a:ea typeface="Inter"/>
              </a:rPr>
              <a:t>：</a:t>
            </a:r>
            <a:r>
              <a:rPr lang="zh-CN" altLang="en-US" sz="1200" b="0">
                <a:solidFill>
                  <a:srgbClr val="000000"/>
                </a:solidFill>
                <a:ea typeface="Inter"/>
              </a:rPr>
              <a:t>（</a:t>
            </a:r>
            <a:r>
              <a:rPr lang="en-US" altLang="zh-CN" sz="800" b="0">
                <a:solidFill>
                  <a:srgbClr val="000000"/>
                </a:solidFill>
                <a:ea typeface="Inter"/>
              </a:rPr>
              <a:t>1.</a:t>
            </a:r>
            <a:r>
              <a:rPr lang="zh-CN" sz="800" b="0">
                <a:ea typeface="Inter"/>
              </a:rPr>
              <a:t>用</a:t>
            </a:r>
            <a:r>
              <a:rPr lang="en-US" sz="800" b="0">
                <a:solidFill>
                  <a:srgbClr val="000000"/>
                </a:solidFill>
                <a:latin typeface="Menlo" charset="0"/>
              </a:rPr>
              <a:t>@layer utilities</a:t>
            </a:r>
            <a:r>
              <a:rPr lang="zh-CN" sz="800" b="0">
                <a:ea typeface="Inter"/>
              </a:rPr>
              <a:t>定义 Tailwind 的自定义工具类：</a:t>
            </a:r>
            <a:r>
              <a:rPr lang="zh-CN" altLang="en-US" sz="800" b="0">
                <a:ea typeface="Inter"/>
              </a:rPr>
              <a:t>。</a:t>
            </a:r>
            <a:r>
              <a:rPr lang="en-US" altLang="zh-CN" sz="800" b="0">
                <a:ea typeface="Inter"/>
              </a:rPr>
              <a:t>2</a:t>
            </a:r>
            <a:r>
              <a:rPr lang="en-US" sz="800" b="0">
                <a:solidFill>
                  <a:srgbClr val="000000"/>
                </a:solidFill>
                <a:latin typeface="Menlo" charset="0"/>
              </a:rPr>
              <a:t>.content-auto</a:t>
            </a:r>
            <a:r>
              <a:rPr lang="zh-CN" sz="800" b="0">
                <a:solidFill>
                  <a:srgbClr val="000000"/>
                </a:solidFill>
                <a:ea typeface="Inter"/>
              </a:rPr>
              <a:t>：优化元素的渲染性能（内容可见性自动控制）。</a:t>
            </a:r>
            <a:r>
              <a:rPr lang="en-US" altLang="zh-CN" sz="800" b="0">
                <a:solidFill>
                  <a:srgbClr val="000000"/>
                </a:solidFill>
                <a:ea typeface="Inter"/>
              </a:rPr>
              <a:t>3.</a:t>
            </a:r>
            <a:r>
              <a:rPr lang="en-US" sz="800" b="0">
                <a:solidFill>
                  <a:srgbClr val="000000"/>
                </a:solidFill>
                <a:latin typeface="Menlo" charset="0"/>
              </a:rPr>
              <a:t>.nav-shadow</a:t>
            </a:r>
            <a:r>
              <a:rPr lang="zh-CN" sz="800" b="0">
                <a:solidFill>
                  <a:srgbClr val="000000"/>
                </a:solidFill>
                <a:ea typeface="Inter"/>
              </a:rPr>
              <a:t>：给导航栏加一个浅阴影，增强层次感。</a:t>
            </a:r>
            <a:r>
              <a:rPr lang="zh-CN" altLang="en-US" sz="1200" b="0">
                <a:solidFill>
                  <a:srgbClr val="000000"/>
                </a:solidFill>
                <a:ea typeface="Inter"/>
              </a:rPr>
              <a:t>）</a:t>
            </a:r>
            <a:endParaRPr lang="zh-CN" altLang="zh-CN" sz="800" b="0" spc="200">
              <a:solidFill>
                <a:srgbClr val="7030A0"/>
              </a:solidFill>
              <a:uFillTx/>
              <a:latin typeface="思源黑体 CN Medium" panose="020B0600000000000000" charset="-122"/>
              <a:ea typeface="Inter"/>
              <a:cs typeface="思源黑体 CN Normal" panose="020B0400000000000000" charset="-122"/>
            </a:endParaRPr>
          </a:p>
        </p:txBody>
      </p:sp>
      <p:sp>
        <p:nvSpPr>
          <p:cNvPr id="12" name="矩形 11"/>
          <p:cNvSpPr/>
          <p:nvPr/>
        </p:nvSpPr>
        <p:spPr>
          <a:xfrm flipH="1">
            <a:off x="1329690" y="3997325"/>
            <a:ext cx="9532620" cy="1905000"/>
          </a:xfrm>
          <a:prstGeom prst="rect">
            <a:avLst/>
          </a:prstGeom>
          <a:noFill/>
          <a:ln w="34925">
            <a:solidFill>
              <a:srgbClr val="FA6855"/>
            </a:solidFill>
          </a:ln>
          <a:effectLst>
            <a:outerShdw blurRad="63500" dist="50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9" name="文本框 18"/>
          <p:cNvSpPr txBox="1"/>
          <p:nvPr/>
        </p:nvSpPr>
        <p:spPr>
          <a:xfrm>
            <a:off x="1664158" y="4171420"/>
            <a:ext cx="5635625" cy="1557467"/>
          </a:xfrm>
          <a:prstGeom prst="rect">
            <a:avLst/>
          </a:prstGeom>
          <a:noFill/>
          <a:ln w="9525">
            <a:noFill/>
          </a:ln>
        </p:spPr>
        <p:txBody>
          <a:bodyPr wrap="square">
            <a:noAutofit/>
          </a:bodyPr>
          <a:lstStyle/>
          <a:p>
            <a:pPr indent="0" algn="l" fontAlgn="auto">
              <a:lnSpc>
                <a:spcPct val="130000"/>
              </a:lnSpc>
            </a:pPr>
            <a:r>
              <a:rPr lang="zh-CN" sz="1400" b="0">
                <a:solidFill>
                  <a:srgbClr val="0070C0"/>
                </a:solidFill>
                <a:ea typeface="Inter"/>
              </a:rPr>
              <a:t>总结</a:t>
            </a:r>
            <a:endParaRPr lang="zh-CN" sz="1400" b="0">
              <a:solidFill>
                <a:srgbClr val="0070C0"/>
              </a:solidFill>
              <a:ea typeface="Inter"/>
            </a:endParaRPr>
          </a:p>
          <a:p>
            <a:pPr indent="0" algn="l" fontAlgn="auto">
              <a:lnSpc>
                <a:spcPct val="130000"/>
              </a:lnSpc>
            </a:pPr>
            <a:r>
              <a:rPr lang="zh-CN" sz="1400" b="0">
                <a:solidFill>
                  <a:srgbClr val="000000"/>
                </a:solidFill>
                <a:ea typeface="Inter"/>
              </a:rPr>
              <a:t>这段代码是</a:t>
            </a:r>
            <a:r>
              <a:rPr lang="zh-CN" sz="1400" b="1">
                <a:solidFill>
                  <a:srgbClr val="000000"/>
                </a:solidFill>
                <a:ea typeface="Inter"/>
              </a:rPr>
              <a:t>校园导航网页的 “基础配置层”</a:t>
            </a:r>
            <a:r>
              <a:rPr lang="zh-CN" sz="1400" b="0">
                <a:solidFill>
                  <a:srgbClr val="000000"/>
                </a:solidFill>
                <a:ea typeface="Inter"/>
              </a:rPr>
              <a:t>：</a:t>
            </a:r>
            <a:endParaRPr lang="zh-CN" sz="1400" b="0">
              <a:solidFill>
                <a:srgbClr val="000000"/>
              </a:solidFill>
              <a:ea typeface="Inter"/>
            </a:endParaRPr>
          </a:p>
          <a:p>
            <a:pPr lvl="0" algn="l">
              <a:buAutoNum type="arabicPeriod"/>
            </a:pPr>
            <a:r>
              <a:rPr lang="zh-CN" sz="1400" b="0">
                <a:solidFill>
                  <a:srgbClr val="000000"/>
                </a:solidFill>
                <a:ea typeface="Inter"/>
              </a:rPr>
              <a:t>定义了页面的语言、编码、标题；</a:t>
            </a:r>
            <a:endParaRPr lang="zh-CN" sz="1400" b="0">
              <a:solidFill>
                <a:srgbClr val="000000"/>
              </a:solidFill>
              <a:ea typeface="Inter"/>
            </a:endParaRPr>
          </a:p>
          <a:p>
            <a:pPr lvl="0" algn="l">
              <a:buAutoNum type="arabicPeriod"/>
            </a:pPr>
            <a:r>
              <a:rPr lang="zh-CN" sz="1400" b="0">
                <a:solidFill>
                  <a:srgbClr val="000000"/>
                </a:solidFill>
                <a:ea typeface="Inter"/>
              </a:rPr>
              <a:t>引入了 Tailwind（样式）、图标库（交互元素）、地图 API（核心功能）等资源；</a:t>
            </a:r>
            <a:endParaRPr lang="zh-CN" sz="1400" b="0">
              <a:solidFill>
                <a:srgbClr val="000000"/>
              </a:solidFill>
              <a:ea typeface="Inter"/>
            </a:endParaRPr>
          </a:p>
          <a:p>
            <a:pPr lvl="0" algn="l">
              <a:buAutoNum type="arabicPeriod"/>
            </a:pPr>
            <a:r>
              <a:rPr lang="zh-CN" sz="1400" b="0">
                <a:solidFill>
                  <a:srgbClr val="000000"/>
                </a:solidFill>
                <a:ea typeface="Inter"/>
              </a:rPr>
              <a:t>自定义了校园专属的配色、字体、样式工具类，为后续页面内容（比如导航栏、地图卡片）做好了样式准备。</a:t>
            </a:r>
            <a:endParaRPr lang="zh-CN" altLang="en-US" sz="1400" b="0" spc="150">
              <a:solidFill>
                <a:srgbClr val="000000"/>
              </a:solidFill>
              <a:uFillTx/>
              <a:latin typeface="思源黑体 CN Normal" panose="020B0400000000000000" charset="-122"/>
              <a:ea typeface="Inter"/>
              <a:cs typeface="思源黑体 CN Normal" panose="020B0400000000000000" charset="-122"/>
            </a:endParaRPr>
          </a:p>
        </p:txBody>
      </p:sp>
      <p:sp>
        <p:nvSpPr>
          <p:cNvPr id="20" name="文本框 19"/>
          <p:cNvSpPr txBox="1"/>
          <p:nvPr/>
        </p:nvSpPr>
        <p:spPr>
          <a:xfrm>
            <a:off x="4376443" y="4068246"/>
            <a:ext cx="3195369" cy="250562"/>
          </a:xfrm>
          <a:prstGeom prst="rect">
            <a:avLst/>
          </a:prstGeom>
          <a:noFill/>
        </p:spPr>
        <p:txBody>
          <a:bodyPr wrap="square" rtlCol="0">
            <a:noAutofit/>
          </a:bodyPr>
          <a:lstStyle/>
          <a:p>
            <a:pPr algn="r"/>
            <a:r>
              <a:rPr lang="zh-CN" sz="1200" b="0">
                <a:solidFill>
                  <a:srgbClr val="C00000"/>
                </a:solidFill>
                <a:ea typeface="Inter"/>
              </a:rPr>
              <a:t>这段代码是</a:t>
            </a:r>
            <a:r>
              <a:rPr lang="zh-CN" sz="1200" b="1">
                <a:solidFill>
                  <a:srgbClr val="C00000"/>
                </a:solidFill>
                <a:ea typeface="Inter"/>
              </a:rPr>
              <a:t>校园导航网页的</a:t>
            </a:r>
            <a:r>
              <a:rPr lang="en-US" sz="1075" b="1">
                <a:solidFill>
                  <a:srgbClr val="C00000"/>
                </a:solidFill>
                <a:latin typeface="Menlo" charset="0"/>
              </a:rPr>
              <a:t>&lt;head&gt;</a:t>
            </a:r>
            <a:r>
              <a:rPr lang="zh-CN" sz="1200" b="1">
                <a:solidFill>
                  <a:srgbClr val="C00000"/>
                </a:solidFill>
                <a:ea typeface="Inter"/>
              </a:rPr>
              <a:t>部分配置</a:t>
            </a:r>
            <a:r>
              <a:rPr lang="zh-CN" altLang="en-US" sz="1200" b="1">
                <a:solidFill>
                  <a:srgbClr val="C00000"/>
                </a:solidFill>
                <a:ea typeface="Inter"/>
              </a:rPr>
              <a:t>：</a:t>
            </a:r>
            <a:endParaRPr lang="en-US" altLang="zh-CN" sz="2000" b="1" spc="200">
              <a:solidFill>
                <a:srgbClr val="C00000"/>
              </a:solidFill>
              <a:uFillTx/>
              <a:latin typeface="思源黑体 CN Medium" panose="020B0600000000000000" charset="-122"/>
              <a:ea typeface="思源黑体 CN Medium" panose="020B0600000000000000" charset="-122"/>
              <a:cs typeface="思源黑体 CN Normal" panose="020B0400000000000000" charset="-122"/>
            </a:endParaRPr>
          </a:p>
        </p:txBody>
      </p:sp>
      <p:pic>
        <p:nvPicPr>
          <p:cNvPr id="24" name="图片 23" descr="资源 1@3x"/>
          <p:cNvPicPr>
            <a:picLocks noChangeAspect="1"/>
          </p:cNvPicPr>
          <p:nvPr/>
        </p:nvPicPr>
        <p:blipFill>
          <a:blip r:embed="rId8"/>
          <a:stretch>
            <a:fillRect/>
          </a:stretch>
        </p:blipFill>
        <p:spPr>
          <a:xfrm>
            <a:off x="3144520" y="1120775"/>
            <a:ext cx="537210" cy="336550"/>
          </a:xfrm>
          <a:prstGeom prst="rect">
            <a:avLst/>
          </a:prstGeom>
        </p:spPr>
      </p:pic>
      <p:pic>
        <p:nvPicPr>
          <p:cNvPr id="4" name="图片 3" descr="资源 3@3x"/>
          <p:cNvPicPr>
            <a:picLocks noChangeAspect="1"/>
          </p:cNvPicPr>
          <p:nvPr/>
        </p:nvPicPr>
        <p:blipFill>
          <a:blip r:embed="rId9"/>
          <a:stretch>
            <a:fillRect/>
          </a:stretch>
        </p:blipFill>
        <p:spPr>
          <a:xfrm>
            <a:off x="10912592" y="1346220"/>
            <a:ext cx="613410" cy="783590"/>
          </a:xfrm>
          <a:prstGeom prst="rect">
            <a:avLst/>
          </a:prstGeom>
        </p:spPr>
      </p:pic>
      <p:pic>
        <p:nvPicPr>
          <p:cNvPr id="8" name="图片 7" descr="资源 10@3x"/>
          <p:cNvPicPr>
            <a:picLocks noChangeAspect="1"/>
          </p:cNvPicPr>
          <p:nvPr/>
        </p:nvPicPr>
        <p:blipFill>
          <a:blip r:embed="rId10"/>
          <a:stretch>
            <a:fillRect/>
          </a:stretch>
        </p:blipFill>
        <p:spPr>
          <a:xfrm>
            <a:off x="1329636" y="3997314"/>
            <a:ext cx="580390" cy="683895"/>
          </a:xfrm>
          <a:prstGeom prst="rect">
            <a:avLst/>
          </a:prstGeom>
        </p:spPr>
      </p:pic>
      <p:pic>
        <p:nvPicPr>
          <p:cNvPr id="9" name="图片 8" descr="资源 6@3x"/>
          <p:cNvPicPr>
            <a:picLocks noChangeAspect="1"/>
          </p:cNvPicPr>
          <p:nvPr/>
        </p:nvPicPr>
        <p:blipFill>
          <a:blip r:embed="rId11"/>
          <a:stretch>
            <a:fillRect/>
          </a:stretch>
        </p:blipFill>
        <p:spPr>
          <a:xfrm>
            <a:off x="9721215" y="6019165"/>
            <a:ext cx="922020" cy="956945"/>
          </a:xfrm>
          <a:prstGeom prst="rect">
            <a:avLst/>
          </a:prstGeom>
        </p:spPr>
      </p:pic>
      <p:pic>
        <p:nvPicPr>
          <p:cNvPr id="28" name="图片 27" descr="资源 150@3x"/>
          <p:cNvPicPr>
            <a:picLocks noChangeAspect="1"/>
          </p:cNvPicPr>
          <p:nvPr/>
        </p:nvPicPr>
        <p:blipFill>
          <a:blip r:embed="rId12"/>
          <a:stretch>
            <a:fillRect/>
          </a:stretch>
        </p:blipFill>
        <p:spPr>
          <a:xfrm>
            <a:off x="567690" y="2236470"/>
            <a:ext cx="236855" cy="165100"/>
          </a:xfrm>
          <a:prstGeom prst="rect">
            <a:avLst/>
          </a:prstGeom>
        </p:spPr>
      </p:pic>
      <p:pic>
        <p:nvPicPr>
          <p:cNvPr id="29" name="图片 28" descr="资源 9@3x"/>
          <p:cNvPicPr>
            <a:picLocks noChangeAspect="1"/>
          </p:cNvPicPr>
          <p:nvPr/>
        </p:nvPicPr>
        <p:blipFill>
          <a:blip r:embed="rId13"/>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4"/>
          <a:stretch>
            <a:fillRect/>
          </a:stretch>
        </p:blipFill>
        <p:spPr>
          <a:xfrm>
            <a:off x="6975475" y="3746500"/>
            <a:ext cx="207645" cy="133985"/>
          </a:xfrm>
          <a:prstGeom prst="rect">
            <a:avLst/>
          </a:prstGeom>
        </p:spPr>
      </p:pic>
      <p:pic>
        <p:nvPicPr>
          <p:cNvPr id="31" name="图片 30" descr="资源 51@3x"/>
          <p:cNvPicPr>
            <a:picLocks noChangeAspect="1"/>
          </p:cNvPicPr>
          <p:nvPr/>
        </p:nvPicPr>
        <p:blipFill>
          <a:blip r:embed="rId15"/>
          <a:stretch>
            <a:fillRect/>
          </a:stretch>
        </p:blipFill>
        <p:spPr>
          <a:xfrm flipV="1">
            <a:off x="9906000" y="4695190"/>
            <a:ext cx="82550" cy="76200"/>
          </a:xfrm>
          <a:prstGeom prst="rect">
            <a:avLst/>
          </a:prstGeom>
        </p:spPr>
      </p:pic>
      <p:pic>
        <p:nvPicPr>
          <p:cNvPr id="32" name="图片 31" descr="资源 52@3x"/>
          <p:cNvPicPr>
            <a:picLocks noChangeAspect="1"/>
          </p:cNvPicPr>
          <p:nvPr/>
        </p:nvPicPr>
        <p:blipFill>
          <a:blip r:embed="rId16"/>
          <a:stretch>
            <a:fillRect/>
          </a:stretch>
        </p:blipFill>
        <p:spPr>
          <a:xfrm>
            <a:off x="11695430" y="3502660"/>
            <a:ext cx="76200" cy="76200"/>
          </a:xfrm>
          <a:prstGeom prst="rect">
            <a:avLst/>
          </a:prstGeom>
        </p:spPr>
      </p:pic>
      <p:pic>
        <p:nvPicPr>
          <p:cNvPr id="33" name="图片 32" descr="资源 53@3x"/>
          <p:cNvPicPr>
            <a:picLocks noChangeAspect="1"/>
          </p:cNvPicPr>
          <p:nvPr/>
        </p:nvPicPr>
        <p:blipFill>
          <a:blip r:embed="rId17"/>
          <a:stretch>
            <a:fillRect/>
          </a:stretch>
        </p:blipFill>
        <p:spPr>
          <a:xfrm>
            <a:off x="381000" y="508635"/>
            <a:ext cx="151130" cy="191135"/>
          </a:xfrm>
          <a:prstGeom prst="rect">
            <a:avLst/>
          </a:prstGeom>
        </p:spPr>
      </p:pic>
      <p:pic>
        <p:nvPicPr>
          <p:cNvPr id="34" name="图片 33" descr="资源 54@3x"/>
          <p:cNvPicPr>
            <a:picLocks noChangeAspect="1"/>
          </p:cNvPicPr>
          <p:nvPr/>
        </p:nvPicPr>
        <p:blipFill>
          <a:blip r:embed="rId18"/>
          <a:stretch>
            <a:fillRect/>
          </a:stretch>
        </p:blipFill>
        <p:spPr>
          <a:xfrm>
            <a:off x="11200130" y="4418965"/>
            <a:ext cx="207645" cy="207645"/>
          </a:xfrm>
          <a:prstGeom prst="rect">
            <a:avLst/>
          </a:prstGeom>
        </p:spPr>
      </p:pic>
      <p:pic>
        <p:nvPicPr>
          <p:cNvPr id="35" name="图片 34" descr="资源 55@3x"/>
          <p:cNvPicPr>
            <a:picLocks noChangeAspect="1"/>
          </p:cNvPicPr>
          <p:nvPr/>
        </p:nvPicPr>
        <p:blipFill>
          <a:blip r:embed="rId19"/>
          <a:stretch>
            <a:fillRect/>
          </a:stretch>
        </p:blipFill>
        <p:spPr>
          <a:xfrm>
            <a:off x="9213757" y="626728"/>
            <a:ext cx="151130" cy="151130"/>
          </a:xfrm>
          <a:prstGeom prst="rect">
            <a:avLst/>
          </a:prstGeom>
        </p:spPr>
      </p:pic>
      <p:pic>
        <p:nvPicPr>
          <p:cNvPr id="36" name="图片 35" descr="资源 56@3x"/>
          <p:cNvPicPr>
            <a:picLocks noChangeAspect="1"/>
          </p:cNvPicPr>
          <p:nvPr/>
        </p:nvPicPr>
        <p:blipFill>
          <a:blip r:embed="rId20"/>
          <a:stretch>
            <a:fillRect/>
          </a:stretch>
        </p:blipFill>
        <p:spPr>
          <a:xfrm>
            <a:off x="4895215" y="6270625"/>
            <a:ext cx="113665" cy="133985"/>
          </a:xfrm>
          <a:prstGeom prst="rect">
            <a:avLst/>
          </a:prstGeom>
        </p:spPr>
      </p:pic>
      <p:pic>
        <p:nvPicPr>
          <p:cNvPr id="3" name="图片 2" descr="upload_post_object_v2_2566461819"/>
          <p:cNvPicPr>
            <a:picLocks noChangeAspect="1"/>
          </p:cNvPicPr>
          <p:nvPr/>
        </p:nvPicPr>
        <p:blipFill>
          <a:blip r:embed="rId21"/>
          <a:stretch>
            <a:fillRect/>
          </a:stretch>
        </p:blipFill>
        <p:spPr>
          <a:xfrm>
            <a:off x="1548808" y="1851018"/>
            <a:ext cx="3188323" cy="1651610"/>
          </a:xfrm>
          <a:prstGeom prst="rect">
            <a:avLst/>
          </a:prstGeom>
        </p:spPr>
      </p:pic>
      <p:pic>
        <p:nvPicPr>
          <p:cNvPr id="11" name="图片 10" descr="upload_post_object_v2_3924188687"/>
          <p:cNvPicPr>
            <a:picLocks noChangeAspect="1"/>
          </p:cNvPicPr>
          <p:nvPr/>
        </p:nvPicPr>
        <p:blipFill>
          <a:blip r:embed="rId22"/>
          <a:stretch>
            <a:fillRect/>
          </a:stretch>
        </p:blipFill>
        <p:spPr>
          <a:xfrm>
            <a:off x="7433856" y="4124304"/>
            <a:ext cx="3209425" cy="1651610"/>
          </a:xfrm>
          <a:prstGeom prst="rect">
            <a:avLst/>
          </a:prstGeom>
        </p:spPr>
      </p:pic>
    </p:spTree>
    <p:custDataLst>
      <p:tags r:id="rId2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t="-107810" b="-107810"/>
          </a:stretch>
        </a:blipFill>
        <a:effectLst/>
      </p:bgPr>
    </p:bg>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2"/>
          <a:srcRect b="76346"/>
          <a:stretch>
            <a:fillRect/>
          </a:stretch>
        </p:blipFill>
        <p:spPr>
          <a:xfrm>
            <a:off x="0" y="374650"/>
            <a:ext cx="658495" cy="252095"/>
          </a:xfrm>
          <a:prstGeom prst="rect">
            <a:avLst/>
          </a:prstGeom>
          <a:effectLst>
            <a:outerShdw blurRad="127000" dist="38100" algn="l" rotWithShape="0">
              <a:prstClr val="black">
                <a:alpha val="20000"/>
              </a:prstClr>
            </a:outerShdw>
          </a:effectLst>
        </p:spPr>
      </p:pic>
      <p:sp>
        <p:nvSpPr>
          <p:cNvPr id="13" name="文本框 12"/>
          <p:cNvSpPr txBox="1"/>
          <p:nvPr/>
        </p:nvSpPr>
        <p:spPr>
          <a:xfrm>
            <a:off x="878840" y="177483"/>
            <a:ext cx="10155308" cy="1117845"/>
          </a:xfrm>
          <a:prstGeom prst="rect">
            <a:avLst/>
          </a:prstGeom>
          <a:noFill/>
        </p:spPr>
        <p:txBody>
          <a:bodyPr wrap="square" rtlCol="0">
            <a:noAutofit/>
          </a:bodyPr>
          <a:lstStyle/>
          <a:p>
            <a:pPr algn="l"/>
            <a:r>
              <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网页路径分析</a:t>
            </a:r>
            <a:endPar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a:p>
            <a:pPr algn="l"/>
            <a:r>
              <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    </a:t>
            </a:r>
            <a:endParaRPr lang="zh-CN" altLang="en-US" sz="36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pic>
        <p:nvPicPr>
          <p:cNvPr id="5" name="图片 4" descr="资源 2@3x"/>
          <p:cNvPicPr>
            <a:picLocks noChangeAspect="1"/>
          </p:cNvPicPr>
          <p:nvPr/>
        </p:nvPicPr>
        <p:blipFill>
          <a:blip r:embed="rId2"/>
          <a:srcRect b="76346"/>
          <a:stretch>
            <a:fillRect/>
          </a:stretch>
        </p:blipFill>
        <p:spPr>
          <a:xfrm>
            <a:off x="0" y="6735445"/>
            <a:ext cx="12192000" cy="136525"/>
          </a:xfrm>
          <a:prstGeom prst="rect">
            <a:avLst/>
          </a:prstGeom>
          <a:effectLst/>
        </p:spPr>
      </p:pic>
      <p:cxnSp>
        <p:nvCxnSpPr>
          <p:cNvPr id="6" name="直接连接符 5"/>
          <p:cNvCxnSpPr/>
          <p:nvPr/>
        </p:nvCxnSpPr>
        <p:spPr>
          <a:xfrm>
            <a:off x="791845" y="389255"/>
            <a:ext cx="0" cy="222885"/>
          </a:xfrm>
          <a:prstGeom prst="line">
            <a:avLst/>
          </a:prstGeom>
          <a:ln w="254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10" name="图片 9" descr="图层 56"/>
          <p:cNvPicPr>
            <a:picLocks noChangeAspect="1"/>
          </p:cNvPicPr>
          <p:nvPr/>
        </p:nvPicPr>
        <p:blipFill>
          <a:blip r:embed="rId3"/>
          <a:srcRect l="57593" t="31559" r="-382" b="352"/>
          <a:stretch>
            <a:fillRect/>
          </a:stretch>
        </p:blipFill>
        <p:spPr>
          <a:xfrm>
            <a:off x="10622925" y="219107"/>
            <a:ext cx="1027430" cy="690880"/>
          </a:xfrm>
          <a:prstGeom prst="rect">
            <a:avLst/>
          </a:prstGeom>
        </p:spPr>
      </p:pic>
      <p:sp>
        <p:nvSpPr>
          <p:cNvPr id="56" name="任意多边形 55"/>
          <p:cNvSpPr/>
          <p:nvPr/>
        </p:nvSpPr>
        <p:spPr>
          <a:xfrm>
            <a:off x="6894637" y="4084924"/>
            <a:ext cx="4940300" cy="15328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80" h="2414">
                <a:moveTo>
                  <a:pt x="1026" y="0"/>
                </a:moveTo>
                <a:lnTo>
                  <a:pt x="7780" y="0"/>
                </a:lnTo>
                <a:lnTo>
                  <a:pt x="7780" y="2414"/>
                </a:lnTo>
                <a:lnTo>
                  <a:pt x="0" y="2414"/>
                </a:lnTo>
                <a:lnTo>
                  <a:pt x="0" y="1166"/>
                </a:lnTo>
                <a:lnTo>
                  <a:pt x="15" y="1158"/>
                </a:lnTo>
                <a:cubicBezTo>
                  <a:pt x="468" y="912"/>
                  <a:pt x="825" y="512"/>
                  <a:pt x="1015" y="29"/>
                </a:cubicBezTo>
                <a:lnTo>
                  <a:pt x="1026" y="0"/>
                </a:lnTo>
                <a:close/>
              </a:path>
            </a:pathLst>
          </a:custGeom>
          <a:noFill/>
          <a:ln w="19050">
            <a:solidFill>
              <a:srgbClr val="FC02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sz="1000" b="0">
              <a:solidFill>
                <a:srgbClr val="FFC000"/>
              </a:solidFill>
              <a:ea typeface="Inter"/>
            </a:endParaRPr>
          </a:p>
          <a:p>
            <a:pPr algn="ctr"/>
            <a:endParaRPr lang="zh-CN" sz="1000" b="0">
              <a:solidFill>
                <a:srgbClr val="FFC000"/>
              </a:solidFill>
              <a:ea typeface="Inter"/>
            </a:endParaRPr>
          </a:p>
          <a:p>
            <a:pPr algn="ctr"/>
            <a:endParaRPr lang="zh-CN" sz="1000" b="0">
              <a:solidFill>
                <a:srgbClr val="FFC000"/>
              </a:solidFill>
              <a:ea typeface="Inter"/>
            </a:endParaRPr>
          </a:p>
          <a:p>
            <a:pPr algn="ctr"/>
            <a:endParaRPr lang="zh-CN" sz="1000" b="0">
              <a:solidFill>
                <a:srgbClr val="FFC000"/>
              </a:solidFill>
              <a:ea typeface="Inter"/>
            </a:endParaRPr>
          </a:p>
          <a:p>
            <a:pPr algn="ctr"/>
            <a:endParaRPr lang="zh-CN" sz="1000" b="0">
              <a:solidFill>
                <a:srgbClr val="C00000"/>
              </a:solidFill>
              <a:ea typeface="Inter"/>
            </a:endParaRPr>
          </a:p>
          <a:p>
            <a:pPr algn="ctr"/>
            <a:r>
              <a:rPr lang="zh-CN" sz="1200" b="0">
                <a:solidFill>
                  <a:srgbClr val="FFC000"/>
                </a:solidFill>
                <a:ea typeface="Inter"/>
              </a:rPr>
              <a:t>这段代码是</a:t>
            </a:r>
            <a:r>
              <a:rPr lang="zh-CN" sz="1200" b="1">
                <a:solidFill>
                  <a:srgbClr val="FFC000"/>
                </a:solidFill>
                <a:ea typeface="Inter"/>
              </a:rPr>
              <a:t>校园表白墙页面的前端实现代码</a:t>
            </a:r>
            <a:r>
              <a:rPr lang="zh-CN" sz="1200" b="0">
                <a:solidFill>
                  <a:srgbClr val="5B9BD5"/>
                </a:solidFill>
                <a:ea typeface="Inter"/>
              </a:rPr>
              <a:t>，通过 Tailwind CSS 构建了表白墙的标题区与留言卡片列表，核心是展示用户的表白内容，下面逐部分细讲代码作用：</a:t>
            </a:r>
            <a:endParaRPr lang="zh-CN" sz="1000" b="0">
              <a:solidFill>
                <a:srgbClr val="5B9BD5"/>
              </a:solidFill>
              <a:ea typeface="Inter"/>
            </a:endParaRPr>
          </a:p>
          <a:p>
            <a:pPr algn="ctr"/>
            <a:endParaRPr lang="zh-CN" sz="1000" b="0">
              <a:solidFill>
                <a:srgbClr val="5B9BD5"/>
              </a:solidFill>
              <a:ea typeface="Inter"/>
            </a:endParaRPr>
          </a:p>
          <a:p>
            <a:pPr algn="ctr"/>
            <a:r>
              <a:rPr lang="zh-CN" sz="1200" b="0">
                <a:solidFill>
                  <a:srgbClr val="E7E6E6"/>
                </a:solidFill>
                <a:ea typeface="Inter"/>
              </a:rPr>
              <a:t>总结这段代码是</a:t>
            </a:r>
            <a:r>
              <a:rPr lang="zh-CN" sz="1200" b="1">
                <a:solidFill>
                  <a:srgbClr val="E7E6E6"/>
                </a:solidFill>
                <a:ea typeface="Inter"/>
              </a:rPr>
              <a:t>校园表白墙的 “展示模块”</a:t>
            </a:r>
            <a:r>
              <a:rPr lang="zh-CN" sz="1200" b="0">
                <a:solidFill>
                  <a:srgbClr val="E7E6E6"/>
                </a:solidFill>
                <a:ea typeface="Inter"/>
              </a:rPr>
              <a:t>：通过 Tailwind CSS 快速实现了响应式布局的表白卡片列表，包含标题区、多列卡片（适配不同设备）、带图片 + 文字的表白内容，同时通过自定义样式实现了美观的视觉与交互效果</a:t>
            </a:r>
            <a:r>
              <a:rPr lang="zh-CN" sz="1200" b="0">
                <a:solidFill>
                  <a:srgbClr val="2E75B6"/>
                </a:solidFill>
                <a:ea typeface="Inter"/>
              </a:rPr>
              <a:t>。</a:t>
            </a:r>
            <a:endParaRPr lang="zh-CN" sz="1000" b="0">
              <a:solidFill>
                <a:srgbClr val="2E75B6"/>
              </a:solidFill>
              <a:ea typeface="Inter"/>
            </a:endParaRPr>
          </a:p>
          <a:p>
            <a:pPr algn="ctr"/>
            <a:endParaRPr lang="zh-CN" sz="1000" b="0">
              <a:solidFill>
                <a:srgbClr val="2E75B6"/>
              </a:solidFill>
              <a:ea typeface="Inter"/>
            </a:endParaRPr>
          </a:p>
          <a:p>
            <a:pPr algn="ctr"/>
            <a:endParaRPr lang="zh-CN" sz="1000" b="0">
              <a:solidFill>
                <a:srgbClr val="FFC000"/>
              </a:solidFill>
              <a:ea typeface="Inter"/>
            </a:endParaRPr>
          </a:p>
          <a:p>
            <a:pPr algn="ctr"/>
            <a:endParaRPr lang="zh-CN" sz="1000" b="0">
              <a:solidFill>
                <a:srgbClr val="FFC000"/>
              </a:solidFill>
              <a:ea typeface="Inter"/>
            </a:endParaRPr>
          </a:p>
          <a:p>
            <a:pPr algn="ctr"/>
            <a:endParaRPr lang="zh-CN" sz="1000" b="0">
              <a:solidFill>
                <a:srgbClr val="FFC000"/>
              </a:solidFill>
              <a:ea typeface="Inter"/>
            </a:endParaRPr>
          </a:p>
          <a:p>
            <a:pPr algn="ctr"/>
            <a:endParaRPr lang="zh-CN" sz="1000" b="0">
              <a:solidFill>
                <a:srgbClr val="FFC000"/>
              </a:solidFill>
              <a:ea typeface="Inter"/>
            </a:endParaRPr>
          </a:p>
          <a:p>
            <a:pPr algn="ctr"/>
            <a:endParaRPr lang="zh-CN" altLang="en-US" sz="1000" b="0">
              <a:solidFill>
                <a:srgbClr val="FFC000"/>
              </a:solidFill>
              <a:cs typeface="思源黑体 CN Normal" panose="020B0400000000000000" charset="-122"/>
            </a:endParaRPr>
          </a:p>
        </p:txBody>
      </p:sp>
      <p:sp>
        <p:nvSpPr>
          <p:cNvPr id="57" name="任意多边形 56"/>
          <p:cNvSpPr/>
          <p:nvPr/>
        </p:nvSpPr>
        <p:spPr>
          <a:xfrm>
            <a:off x="499110" y="4084955"/>
            <a:ext cx="4940300" cy="15328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80" h="2414">
                <a:moveTo>
                  <a:pt x="0" y="0"/>
                </a:moveTo>
                <a:lnTo>
                  <a:pt x="6752" y="0"/>
                </a:lnTo>
                <a:lnTo>
                  <a:pt x="6763" y="29"/>
                </a:lnTo>
                <a:cubicBezTo>
                  <a:pt x="6953" y="512"/>
                  <a:pt x="7310" y="912"/>
                  <a:pt x="7763" y="1158"/>
                </a:cubicBezTo>
                <a:lnTo>
                  <a:pt x="7780" y="1167"/>
                </a:lnTo>
                <a:lnTo>
                  <a:pt x="7780" y="2414"/>
                </a:lnTo>
                <a:lnTo>
                  <a:pt x="0" y="2414"/>
                </a:lnTo>
                <a:lnTo>
                  <a:pt x="0" y="0"/>
                </a:lnTo>
                <a:close/>
              </a:path>
            </a:pathLst>
          </a:custGeom>
          <a:noFill/>
          <a:ln w="19050">
            <a:solidFill>
              <a:srgbClr val="FA685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sp>
        <p:nvSpPr>
          <p:cNvPr id="58" name="任意多边形 57"/>
          <p:cNvSpPr/>
          <p:nvPr/>
        </p:nvSpPr>
        <p:spPr>
          <a:xfrm>
            <a:off x="499110" y="1564640"/>
            <a:ext cx="4940300" cy="15328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80" h="2414">
                <a:moveTo>
                  <a:pt x="0" y="0"/>
                </a:moveTo>
                <a:lnTo>
                  <a:pt x="7780" y="0"/>
                </a:lnTo>
                <a:lnTo>
                  <a:pt x="7780" y="1244"/>
                </a:lnTo>
                <a:lnTo>
                  <a:pt x="7763" y="1253"/>
                </a:lnTo>
                <a:cubicBezTo>
                  <a:pt x="7310" y="1499"/>
                  <a:pt x="6953" y="1899"/>
                  <a:pt x="6763" y="2382"/>
                </a:cubicBezTo>
                <a:lnTo>
                  <a:pt x="6751" y="2414"/>
                </a:lnTo>
                <a:lnTo>
                  <a:pt x="0" y="2414"/>
                </a:lnTo>
                <a:lnTo>
                  <a:pt x="0" y="0"/>
                </a:lnTo>
                <a:close/>
              </a:path>
            </a:pathLst>
          </a:custGeom>
          <a:noFill/>
          <a:ln w="19050">
            <a:solidFill>
              <a:srgbClr val="FC02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sp>
        <p:nvSpPr>
          <p:cNvPr id="59" name="任意多边形 58"/>
          <p:cNvSpPr/>
          <p:nvPr/>
        </p:nvSpPr>
        <p:spPr>
          <a:xfrm>
            <a:off x="6752590" y="1564640"/>
            <a:ext cx="4940300" cy="15328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80" h="2414">
                <a:moveTo>
                  <a:pt x="0" y="0"/>
                </a:moveTo>
                <a:lnTo>
                  <a:pt x="7780" y="0"/>
                </a:lnTo>
                <a:lnTo>
                  <a:pt x="7780" y="2414"/>
                </a:lnTo>
                <a:lnTo>
                  <a:pt x="1027" y="2414"/>
                </a:lnTo>
                <a:lnTo>
                  <a:pt x="1015" y="2382"/>
                </a:lnTo>
                <a:cubicBezTo>
                  <a:pt x="825" y="1899"/>
                  <a:pt x="468" y="1499"/>
                  <a:pt x="15" y="1253"/>
                </a:cubicBezTo>
                <a:lnTo>
                  <a:pt x="0" y="1245"/>
                </a:lnTo>
                <a:lnTo>
                  <a:pt x="0" y="0"/>
                </a:lnTo>
                <a:close/>
              </a:path>
            </a:pathLst>
          </a:custGeom>
          <a:noFill/>
          <a:ln w="19050">
            <a:solidFill>
              <a:srgbClr val="FA685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sp>
        <p:nvSpPr>
          <p:cNvPr id="66" name="椭圆 65"/>
          <p:cNvSpPr/>
          <p:nvPr/>
        </p:nvSpPr>
        <p:spPr>
          <a:xfrm>
            <a:off x="5010150" y="2505075"/>
            <a:ext cx="2171700" cy="2171700"/>
          </a:xfrm>
          <a:prstGeom prst="ellipse">
            <a:avLst/>
          </a:prstGeom>
          <a:solidFill>
            <a:srgbClr val="FC0249">
              <a:alpha val="5000"/>
            </a:srgbClr>
          </a:solidFill>
          <a:ln w="19050">
            <a:solidFill>
              <a:srgbClr val="FC024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6" name="文本框 75"/>
          <p:cNvSpPr txBox="1"/>
          <p:nvPr/>
        </p:nvSpPr>
        <p:spPr>
          <a:xfrm>
            <a:off x="9799320" y="1766570"/>
            <a:ext cx="1643380" cy="398780"/>
          </a:xfrm>
          <a:prstGeom prst="rect">
            <a:avLst/>
          </a:prstGeom>
          <a:noFill/>
        </p:spPr>
        <p:txBody>
          <a:bodyPr wrap="none" rtlCol="0">
            <a:spAutoFit/>
          </a:bodyPr>
          <a:lstStyle/>
          <a:p>
            <a:pPr algn="r"/>
            <a:r>
              <a:rPr lang="en-US" altLang="zh-CN" sz="2000" spc="300">
                <a:solidFill>
                  <a:schemeClr val="tx1">
                    <a:lumMod val="85000"/>
                    <a:lumOff val="15000"/>
                  </a:schemeClr>
                </a:solidFill>
                <a:latin typeface="思源黑体 CN Medium" panose="020B0600000000000000" charset="-122"/>
                <a:ea typeface="思源黑体 CN Medium" panose="020B0600000000000000" charset="-122"/>
                <a:cs typeface="思源黑体 CN Normal" panose="020B0400000000000000" charset="-122"/>
              </a:rPr>
              <a:t>请输入标题</a:t>
            </a:r>
            <a:endParaRPr lang="en-US" altLang="zh-CN" sz="2000" spc="300">
              <a:solidFill>
                <a:schemeClr val="tx1">
                  <a:lumMod val="85000"/>
                  <a:lumOff val="15000"/>
                </a:schemeClr>
              </a:solidFill>
              <a:latin typeface="思源黑体 CN Medium" panose="020B0600000000000000" charset="-122"/>
              <a:ea typeface="思源黑体 CN Medium" panose="020B0600000000000000" charset="-122"/>
              <a:cs typeface="思源黑体 CN Normal" panose="020B0400000000000000" charset="-122"/>
            </a:endParaRPr>
          </a:p>
        </p:txBody>
      </p:sp>
      <p:sp>
        <p:nvSpPr>
          <p:cNvPr id="77" name="文本框 76"/>
          <p:cNvSpPr txBox="1"/>
          <p:nvPr/>
        </p:nvSpPr>
        <p:spPr>
          <a:xfrm>
            <a:off x="7981950" y="2140585"/>
            <a:ext cx="3460750" cy="755650"/>
          </a:xfrm>
          <a:prstGeom prst="rect">
            <a:avLst/>
          </a:prstGeom>
          <a:noFill/>
        </p:spPr>
        <p:txBody>
          <a:bodyPr wrap="square" rtlCol="0">
            <a:spAutoFit/>
          </a:bodyPr>
          <a:lstStyle/>
          <a:p>
            <a:pPr algn="just" fontAlgn="auto">
              <a:lnSpc>
                <a:spcPct val="120000"/>
              </a:lnSpc>
            </a:pPr>
            <a:r>
              <a:rPr lang="zh-CN" altLang="en-US"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请全选这段文字，并选择粘贴，粘贴时仅保留文字</a:t>
            </a:r>
            <a:endParaRPr lang="zh-CN" altLang="en-US"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79" name="文本框 78"/>
          <p:cNvSpPr txBox="1"/>
          <p:nvPr/>
        </p:nvSpPr>
        <p:spPr>
          <a:xfrm>
            <a:off x="650197" y="1575375"/>
            <a:ext cx="4284952" cy="1511431"/>
          </a:xfrm>
          <a:prstGeom prst="rect">
            <a:avLst/>
          </a:prstGeom>
          <a:noFill/>
        </p:spPr>
        <p:txBody>
          <a:bodyPr wrap="square" rtlCol="0">
            <a:noAutofit/>
          </a:bodyPr>
          <a:lstStyle/>
          <a:p>
            <a:pPr algn="l"/>
            <a:r>
              <a:rPr lang="zh-CN" sz="1200" b="0">
                <a:solidFill>
                  <a:srgbClr val="FFC000"/>
                </a:solidFill>
                <a:ea typeface="Inter"/>
              </a:rPr>
              <a:t>这段代码是</a:t>
            </a:r>
            <a:r>
              <a:rPr lang="zh-CN" sz="1200" b="1">
                <a:solidFill>
                  <a:srgbClr val="FFC000"/>
                </a:solidFill>
                <a:ea typeface="Inter"/>
              </a:rPr>
              <a:t>校园墙</a:t>
            </a:r>
            <a:r>
              <a:rPr lang="zh-CN" sz="1200" b="1">
                <a:solidFill>
                  <a:srgbClr val="A6A6A6"/>
                </a:solidFill>
                <a:ea typeface="Inter"/>
              </a:rPr>
              <a:t>（类似表白墙 / 留言墙）功能的前端数据定义与本地存储逻辑</a:t>
            </a:r>
            <a:r>
              <a:rPr lang="zh-CN" sz="1200" b="0">
                <a:solidFill>
                  <a:srgbClr val="A6A6A6"/>
                </a:solidFill>
                <a:ea typeface="Inter"/>
              </a:rPr>
              <a:t>，用于存储用户的留言信息并持久化到浏览器本地，下面逐行细讲：</a:t>
            </a:r>
            <a:r>
              <a:rPr lang="zh-CN" sz="900" b="0">
                <a:solidFill>
                  <a:srgbClr val="A6A6A6"/>
                </a:solidFill>
                <a:ea typeface="Inter"/>
              </a:rPr>
              <a:t>使用说明</a:t>
            </a:r>
            <a:endParaRPr lang="zh-CN" sz="900" b="0">
              <a:solidFill>
                <a:srgbClr val="A6A6A6"/>
              </a:solidFill>
              <a:ea typeface="Inter"/>
            </a:endParaRPr>
          </a:p>
          <a:p>
            <a:pPr lvl="0" algn="l">
              <a:buAutoNum type="arabicPeriod"/>
            </a:pPr>
            <a:r>
              <a:rPr lang="zh-CN" sz="800" b="0">
                <a:solidFill>
                  <a:srgbClr val="2F5597"/>
                </a:solidFill>
                <a:ea typeface="Inter"/>
              </a:rPr>
              <a:t>替换图片链接：把示例中的</a:t>
            </a:r>
            <a:r>
              <a:rPr lang="en-US" sz="800" b="0">
                <a:solidFill>
                  <a:srgbClr val="2F5597"/>
                </a:solidFill>
                <a:latin typeface="Menlo" charset="0"/>
              </a:rPr>
              <a:t>https://picsum.photos/...</a:t>
            </a:r>
            <a:r>
              <a:rPr lang="zh-CN" sz="800" b="0">
                <a:solidFill>
                  <a:srgbClr val="2F5597"/>
                </a:solidFill>
                <a:ea typeface="Inter"/>
              </a:rPr>
              <a:t>换成你的本地图片路径（如</a:t>
            </a:r>
            <a:r>
              <a:rPr lang="en-US" sz="800" b="0">
                <a:solidFill>
                  <a:srgbClr val="2F5597"/>
                </a:solidFill>
                <a:latin typeface="Menlo" charset="0"/>
              </a:rPr>
              <a:t>./img/xxx.jpg</a:t>
            </a:r>
            <a:r>
              <a:rPr lang="zh-CN" sz="800" b="0">
                <a:solidFill>
                  <a:srgbClr val="2F5597"/>
                </a:solidFill>
                <a:ea typeface="Inter"/>
              </a:rPr>
              <a:t>）；</a:t>
            </a:r>
            <a:endParaRPr lang="zh-CN" sz="800" b="0">
              <a:solidFill>
                <a:srgbClr val="2F5597"/>
              </a:solidFill>
              <a:ea typeface="Inter"/>
            </a:endParaRPr>
          </a:p>
          <a:p>
            <a:pPr lvl="0" algn="l">
              <a:buAutoNum type="arabicPeriod"/>
            </a:pPr>
            <a:r>
              <a:rPr lang="zh-CN" sz="800" b="0">
                <a:solidFill>
                  <a:srgbClr val="2F5597"/>
                </a:solidFill>
                <a:ea typeface="Inter"/>
              </a:rPr>
              <a:t>扩展功能：可添加 “发布新留言” 按钮（把新留言 push 到数组后，重新存入</a:t>
            </a:r>
            <a:r>
              <a:rPr lang="en-US" sz="800" b="0">
                <a:solidFill>
                  <a:srgbClr val="2F5597"/>
                </a:solidFill>
                <a:latin typeface="Menlo" charset="0"/>
              </a:rPr>
              <a:t>localStorage</a:t>
            </a:r>
            <a:r>
              <a:rPr lang="zh-CN" sz="800" b="0">
                <a:solidFill>
                  <a:srgbClr val="2F5597"/>
                </a:solidFill>
                <a:ea typeface="Inter"/>
              </a:rPr>
              <a:t>并调用</a:t>
            </a:r>
            <a:r>
              <a:rPr lang="en-US" sz="800" b="0">
                <a:solidFill>
                  <a:srgbClr val="2F5597"/>
                </a:solidFill>
                <a:latin typeface="Menlo" charset="0"/>
              </a:rPr>
              <a:t>renderWallCards()</a:t>
            </a:r>
            <a:r>
              <a:rPr lang="zh-CN" sz="800" b="0">
                <a:solidFill>
                  <a:srgbClr val="2F5597"/>
                </a:solidFill>
                <a:ea typeface="Inter"/>
              </a:rPr>
              <a:t>刷新）；</a:t>
            </a:r>
            <a:endParaRPr lang="zh-CN" sz="800" b="0">
              <a:solidFill>
                <a:srgbClr val="2F5597"/>
              </a:solidFill>
              <a:ea typeface="Inter"/>
            </a:endParaRPr>
          </a:p>
          <a:p>
            <a:pPr lvl="0" algn="l">
              <a:buAutoNum type="arabicPeriod"/>
            </a:pPr>
            <a:r>
              <a:rPr lang="zh-CN" sz="800" b="0">
                <a:solidFill>
                  <a:srgbClr val="2F5597"/>
                </a:solidFill>
                <a:ea typeface="Inter"/>
              </a:rPr>
              <a:t>适配校园导航：可把这段代码嵌入到你现有的校园导航页面中（比如新增 “校园墙” 标签页）。如果需要添加</a:t>
            </a:r>
            <a:r>
              <a:rPr lang="zh-CN" sz="800" b="1">
                <a:solidFill>
                  <a:srgbClr val="2F5597"/>
                </a:solidFill>
                <a:ea typeface="Inter"/>
              </a:rPr>
              <a:t>发布留言的功能</a:t>
            </a:r>
            <a:r>
              <a:rPr lang="zh-CN" sz="800" b="0">
                <a:solidFill>
                  <a:srgbClr val="2F5597"/>
                </a:solidFill>
                <a:ea typeface="Inter"/>
              </a:rPr>
              <a:t>（输入框 + 提交按钮），或者调整卡片样式（比如去掉图片、修改配色），都可以告诉我</a:t>
            </a:r>
            <a:endParaRPr lang="zh-CN" altLang="zh-CN" sz="800" spc="300">
              <a:solidFill>
                <a:srgbClr val="2F5597"/>
              </a:solidFill>
              <a:latin typeface="思源黑体 CN Medium" panose="020B0600000000000000" charset="-122"/>
              <a:ea typeface="Inter"/>
              <a:cs typeface="思源黑体 CN Normal" panose="020B0400000000000000" charset="-122"/>
            </a:endParaRPr>
          </a:p>
        </p:txBody>
      </p:sp>
      <p:sp>
        <p:nvSpPr>
          <p:cNvPr id="85" name="文本框 84"/>
          <p:cNvSpPr txBox="1"/>
          <p:nvPr/>
        </p:nvSpPr>
        <p:spPr>
          <a:xfrm flipH="1">
            <a:off x="749300" y="4286885"/>
            <a:ext cx="1643380" cy="398780"/>
          </a:xfrm>
          <a:prstGeom prst="rect">
            <a:avLst/>
          </a:prstGeom>
          <a:noFill/>
        </p:spPr>
        <p:txBody>
          <a:bodyPr wrap="none" rtlCol="0">
            <a:spAutoFit/>
          </a:bodyPr>
          <a:lstStyle/>
          <a:p>
            <a:pPr algn="r"/>
            <a:r>
              <a:rPr lang="en-US" altLang="zh-CN" sz="2000" spc="300">
                <a:solidFill>
                  <a:schemeClr val="tx1">
                    <a:lumMod val="85000"/>
                    <a:lumOff val="15000"/>
                  </a:schemeClr>
                </a:solidFill>
                <a:latin typeface="思源黑体 CN Medium" panose="020B0600000000000000" charset="-122"/>
                <a:ea typeface="思源黑体 CN Medium" panose="020B0600000000000000" charset="-122"/>
                <a:cs typeface="思源黑体 CN Normal" panose="020B0400000000000000" charset="-122"/>
              </a:rPr>
              <a:t>请输入标题</a:t>
            </a:r>
            <a:endParaRPr lang="en-US" altLang="zh-CN" sz="2000" spc="300">
              <a:solidFill>
                <a:schemeClr val="tx1">
                  <a:lumMod val="85000"/>
                  <a:lumOff val="15000"/>
                </a:schemeClr>
              </a:solidFill>
              <a:latin typeface="思源黑体 CN Medium" panose="020B0600000000000000" charset="-122"/>
              <a:ea typeface="思源黑体 CN Medium" panose="020B0600000000000000" charset="-122"/>
              <a:cs typeface="思源黑体 CN Normal" panose="020B0400000000000000" charset="-122"/>
            </a:endParaRPr>
          </a:p>
        </p:txBody>
      </p:sp>
      <p:sp>
        <p:nvSpPr>
          <p:cNvPr id="86" name="文本框 85"/>
          <p:cNvSpPr txBox="1"/>
          <p:nvPr/>
        </p:nvSpPr>
        <p:spPr>
          <a:xfrm flipH="1">
            <a:off x="749300" y="4660900"/>
            <a:ext cx="3460750" cy="755650"/>
          </a:xfrm>
          <a:prstGeom prst="rect">
            <a:avLst/>
          </a:prstGeom>
          <a:noFill/>
        </p:spPr>
        <p:txBody>
          <a:bodyPr wrap="square" rtlCol="0">
            <a:spAutoFit/>
          </a:bodyPr>
          <a:lstStyle/>
          <a:p>
            <a:pPr algn="just" fontAlgn="auto">
              <a:lnSpc>
                <a:spcPct val="120000"/>
              </a:lnSpc>
            </a:pPr>
            <a:r>
              <a:rPr lang="zh-CN" altLang="en-US"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rPr>
              <a:t>请全选这段文字，并选择粘贴，粘贴时仅保留文字</a:t>
            </a:r>
            <a:endParaRPr lang="zh-CN" altLang="en-US" spc="15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 name="椭圆 1"/>
          <p:cNvSpPr/>
          <p:nvPr/>
        </p:nvSpPr>
        <p:spPr>
          <a:xfrm>
            <a:off x="5493385" y="2988310"/>
            <a:ext cx="1204595" cy="1204595"/>
          </a:xfrm>
          <a:prstGeom prst="ellipse">
            <a:avLst/>
          </a:prstGeom>
          <a:solidFill>
            <a:srgbClr val="FC02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pic>
        <p:nvPicPr>
          <p:cNvPr id="3" name="图片 2" descr="相机"/>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0245" y="3265170"/>
            <a:ext cx="652780" cy="652780"/>
          </a:xfrm>
          <a:prstGeom prst="rect">
            <a:avLst/>
          </a:prstGeom>
        </p:spPr>
      </p:pic>
      <p:pic>
        <p:nvPicPr>
          <p:cNvPr id="24" name="图片 23" descr="资源 1@3x"/>
          <p:cNvPicPr>
            <a:picLocks noChangeAspect="1"/>
          </p:cNvPicPr>
          <p:nvPr/>
        </p:nvPicPr>
        <p:blipFill>
          <a:blip r:embed="rId6"/>
          <a:stretch>
            <a:fillRect/>
          </a:stretch>
        </p:blipFill>
        <p:spPr>
          <a:xfrm>
            <a:off x="4662085" y="1807812"/>
            <a:ext cx="531495" cy="332740"/>
          </a:xfrm>
          <a:prstGeom prst="rect">
            <a:avLst/>
          </a:prstGeom>
        </p:spPr>
      </p:pic>
      <p:pic>
        <p:nvPicPr>
          <p:cNvPr id="25" name="图片 24" descr="资源 3@3x"/>
          <p:cNvPicPr>
            <a:picLocks noChangeAspect="1"/>
          </p:cNvPicPr>
          <p:nvPr/>
        </p:nvPicPr>
        <p:blipFill>
          <a:blip r:embed="rId7"/>
          <a:stretch>
            <a:fillRect/>
          </a:stretch>
        </p:blipFill>
        <p:spPr>
          <a:xfrm>
            <a:off x="6752622" y="1766593"/>
            <a:ext cx="613410" cy="783590"/>
          </a:xfrm>
          <a:prstGeom prst="rect">
            <a:avLst/>
          </a:prstGeom>
        </p:spPr>
      </p:pic>
      <p:pic>
        <p:nvPicPr>
          <p:cNvPr id="26" name="图片 25" descr="资源 10@3x"/>
          <p:cNvPicPr>
            <a:picLocks noChangeAspect="1"/>
          </p:cNvPicPr>
          <p:nvPr/>
        </p:nvPicPr>
        <p:blipFill>
          <a:blip r:embed="rId8"/>
          <a:stretch>
            <a:fillRect/>
          </a:stretch>
        </p:blipFill>
        <p:spPr>
          <a:xfrm>
            <a:off x="6894662" y="4521545"/>
            <a:ext cx="580390" cy="683895"/>
          </a:xfrm>
          <a:prstGeom prst="rect">
            <a:avLst/>
          </a:prstGeom>
        </p:spPr>
      </p:pic>
      <p:pic>
        <p:nvPicPr>
          <p:cNvPr id="27" name="图片 26" descr="资源 6@3x"/>
          <p:cNvPicPr>
            <a:picLocks noChangeAspect="1"/>
          </p:cNvPicPr>
          <p:nvPr/>
        </p:nvPicPr>
        <p:blipFill>
          <a:blip r:embed="rId9"/>
          <a:stretch>
            <a:fillRect/>
          </a:stretch>
        </p:blipFill>
        <p:spPr>
          <a:xfrm>
            <a:off x="10443210" y="5875020"/>
            <a:ext cx="922020" cy="956945"/>
          </a:xfrm>
          <a:prstGeom prst="rect">
            <a:avLst/>
          </a:prstGeom>
        </p:spPr>
      </p:pic>
      <p:pic>
        <p:nvPicPr>
          <p:cNvPr id="28" name="图片 27" descr="资源 150@3x"/>
          <p:cNvPicPr>
            <a:picLocks noChangeAspect="1"/>
          </p:cNvPicPr>
          <p:nvPr/>
        </p:nvPicPr>
        <p:blipFill>
          <a:blip r:embed="rId10"/>
          <a:stretch>
            <a:fillRect/>
          </a:stretch>
        </p:blipFill>
        <p:spPr>
          <a:xfrm>
            <a:off x="262255" y="2140585"/>
            <a:ext cx="236855" cy="165100"/>
          </a:xfrm>
          <a:prstGeom prst="rect">
            <a:avLst/>
          </a:prstGeom>
        </p:spPr>
      </p:pic>
      <p:pic>
        <p:nvPicPr>
          <p:cNvPr id="29" name="图片 28" descr="资源 9@3x"/>
          <p:cNvPicPr>
            <a:picLocks noChangeAspect="1"/>
          </p:cNvPicPr>
          <p:nvPr/>
        </p:nvPicPr>
        <p:blipFill>
          <a:blip r:embed="rId11"/>
          <a:stretch>
            <a:fillRect/>
          </a:stretch>
        </p:blipFill>
        <p:spPr>
          <a:xfrm>
            <a:off x="262255" y="5664835"/>
            <a:ext cx="407035" cy="218440"/>
          </a:xfrm>
          <a:prstGeom prst="rect">
            <a:avLst/>
          </a:prstGeom>
        </p:spPr>
      </p:pic>
      <p:pic>
        <p:nvPicPr>
          <p:cNvPr id="30" name="图片 29" descr="资源 57@3x"/>
          <p:cNvPicPr>
            <a:picLocks noChangeAspect="1"/>
          </p:cNvPicPr>
          <p:nvPr/>
        </p:nvPicPr>
        <p:blipFill>
          <a:blip r:embed="rId12"/>
          <a:stretch>
            <a:fillRect/>
          </a:stretch>
        </p:blipFill>
        <p:spPr>
          <a:xfrm>
            <a:off x="5991860" y="5483860"/>
            <a:ext cx="207645" cy="133985"/>
          </a:xfrm>
          <a:prstGeom prst="rect">
            <a:avLst/>
          </a:prstGeom>
        </p:spPr>
      </p:pic>
      <p:pic>
        <p:nvPicPr>
          <p:cNvPr id="31" name="图片 30" descr="资源 51@3x"/>
          <p:cNvPicPr>
            <a:picLocks noChangeAspect="1"/>
          </p:cNvPicPr>
          <p:nvPr/>
        </p:nvPicPr>
        <p:blipFill>
          <a:blip r:embed="rId13"/>
          <a:stretch>
            <a:fillRect/>
          </a:stretch>
        </p:blipFill>
        <p:spPr>
          <a:xfrm flipV="1">
            <a:off x="9671050" y="3496310"/>
            <a:ext cx="82550" cy="76200"/>
          </a:xfrm>
          <a:prstGeom prst="rect">
            <a:avLst/>
          </a:prstGeom>
        </p:spPr>
      </p:pic>
      <p:pic>
        <p:nvPicPr>
          <p:cNvPr id="32" name="图片 31" descr="资源 52@3x"/>
          <p:cNvPicPr>
            <a:picLocks noChangeAspect="1"/>
          </p:cNvPicPr>
          <p:nvPr/>
        </p:nvPicPr>
        <p:blipFill>
          <a:blip r:embed="rId14"/>
          <a:stretch>
            <a:fillRect/>
          </a:stretch>
        </p:blipFill>
        <p:spPr>
          <a:xfrm>
            <a:off x="11875135" y="2896235"/>
            <a:ext cx="76200" cy="76200"/>
          </a:xfrm>
          <a:prstGeom prst="rect">
            <a:avLst/>
          </a:prstGeom>
        </p:spPr>
      </p:pic>
      <p:pic>
        <p:nvPicPr>
          <p:cNvPr id="33" name="图片 32" descr="资源 53@3x"/>
          <p:cNvPicPr>
            <a:picLocks noChangeAspect="1"/>
          </p:cNvPicPr>
          <p:nvPr/>
        </p:nvPicPr>
        <p:blipFill>
          <a:blip r:embed="rId15"/>
          <a:stretch>
            <a:fillRect/>
          </a:stretch>
        </p:blipFill>
        <p:spPr>
          <a:xfrm>
            <a:off x="499110" y="909955"/>
            <a:ext cx="151130" cy="191135"/>
          </a:xfrm>
          <a:prstGeom prst="rect">
            <a:avLst/>
          </a:prstGeom>
        </p:spPr>
      </p:pic>
      <p:pic>
        <p:nvPicPr>
          <p:cNvPr id="34" name="图片 33" descr="资源 54@3x"/>
          <p:cNvPicPr>
            <a:picLocks noChangeAspect="1"/>
          </p:cNvPicPr>
          <p:nvPr/>
        </p:nvPicPr>
        <p:blipFill>
          <a:blip r:embed="rId16"/>
          <a:stretch>
            <a:fillRect/>
          </a:stretch>
        </p:blipFill>
        <p:spPr>
          <a:xfrm>
            <a:off x="11442700" y="3763645"/>
            <a:ext cx="207645" cy="207645"/>
          </a:xfrm>
          <a:prstGeom prst="rect">
            <a:avLst/>
          </a:prstGeom>
        </p:spPr>
      </p:pic>
      <p:pic>
        <p:nvPicPr>
          <p:cNvPr id="35" name="图片 34" descr="资源 55@3x"/>
          <p:cNvPicPr>
            <a:picLocks noChangeAspect="1"/>
          </p:cNvPicPr>
          <p:nvPr/>
        </p:nvPicPr>
        <p:blipFill>
          <a:blip r:embed="rId17"/>
          <a:stretch>
            <a:fillRect/>
          </a:stretch>
        </p:blipFill>
        <p:spPr>
          <a:xfrm>
            <a:off x="9223375" y="758825"/>
            <a:ext cx="151130" cy="151130"/>
          </a:xfrm>
          <a:prstGeom prst="rect">
            <a:avLst/>
          </a:prstGeom>
        </p:spPr>
      </p:pic>
      <p:pic>
        <p:nvPicPr>
          <p:cNvPr id="36" name="图片 35" descr="资源 56@3x"/>
          <p:cNvPicPr>
            <a:picLocks noChangeAspect="1"/>
          </p:cNvPicPr>
          <p:nvPr/>
        </p:nvPicPr>
        <p:blipFill>
          <a:blip r:embed="rId18"/>
          <a:stretch>
            <a:fillRect/>
          </a:stretch>
        </p:blipFill>
        <p:spPr>
          <a:xfrm>
            <a:off x="4323715" y="3362325"/>
            <a:ext cx="113665" cy="133985"/>
          </a:xfrm>
          <a:prstGeom prst="rect">
            <a:avLst/>
          </a:prstGeom>
        </p:spPr>
      </p:pic>
      <p:pic>
        <p:nvPicPr>
          <p:cNvPr id="8" name="图片 7" descr="upload_post_object_v2_1483856286"/>
          <p:cNvPicPr>
            <a:picLocks noChangeAspect="1"/>
          </p:cNvPicPr>
          <p:nvPr/>
        </p:nvPicPr>
        <p:blipFill>
          <a:blip r:embed="rId19"/>
          <a:stretch>
            <a:fillRect/>
          </a:stretch>
        </p:blipFill>
        <p:spPr>
          <a:xfrm>
            <a:off x="499111" y="4084924"/>
            <a:ext cx="4259418" cy="1532879"/>
          </a:xfrm>
          <a:prstGeom prst="rect">
            <a:avLst/>
          </a:prstGeom>
        </p:spPr>
      </p:pic>
      <p:pic>
        <p:nvPicPr>
          <p:cNvPr id="9" name="图片 8" descr="upload_post_object_v2_1529192532"/>
          <p:cNvPicPr>
            <a:picLocks noChangeAspect="1"/>
          </p:cNvPicPr>
          <p:nvPr/>
        </p:nvPicPr>
        <p:blipFill>
          <a:blip r:embed="rId20"/>
          <a:stretch>
            <a:fillRect/>
          </a:stretch>
        </p:blipFill>
        <p:spPr>
          <a:xfrm>
            <a:off x="7366020" y="1575357"/>
            <a:ext cx="4326958" cy="1511493"/>
          </a:xfrm>
          <a:prstGeom prst="rect">
            <a:avLst/>
          </a:prstGeom>
        </p:spPr>
      </p:pic>
    </p:spTree>
    <p:custDataLst>
      <p:tags r:id="rId2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资源 2@3x"/>
          <p:cNvPicPr>
            <a:picLocks noChangeAspect="1"/>
          </p:cNvPicPr>
          <p:nvPr/>
        </p:nvPicPr>
        <p:blipFill>
          <a:blip r:embed="rId1"/>
          <a:stretch>
            <a:fillRect/>
          </a:stretch>
        </p:blipFill>
        <p:spPr>
          <a:xfrm>
            <a:off x="0" y="0"/>
            <a:ext cx="12192000" cy="6858000"/>
          </a:xfrm>
          <a:prstGeom prst="rect">
            <a:avLst/>
          </a:prstGeom>
        </p:spPr>
      </p:pic>
      <p:pic>
        <p:nvPicPr>
          <p:cNvPr id="38" name="图片 37" descr="图片包含 动物, 游戏机, 鸟, 鹰&#10;&#10;描述已自动生成"/>
          <p:cNvPicPr>
            <a:picLocks noChangeAspect="1"/>
          </p:cNvPicPr>
          <p:nvPr/>
        </p:nvPicPr>
        <p:blipFill>
          <a:blip r:embed="rId2"/>
          <a:srcRect l="34858" t="29789"/>
          <a:stretch>
            <a:fillRect/>
          </a:stretch>
        </p:blipFill>
        <p:spPr>
          <a:xfrm>
            <a:off x="0" y="0"/>
            <a:ext cx="6186170" cy="6667500"/>
          </a:xfrm>
          <a:prstGeom prst="rect">
            <a:avLst/>
          </a:prstGeom>
        </p:spPr>
      </p:pic>
      <p:pic>
        <p:nvPicPr>
          <p:cNvPr id="39" name="图片 38" descr="图片包含 动物, 游戏机, 鸟, 鹰&#10;&#10;描述已自动生成"/>
          <p:cNvPicPr>
            <a:picLocks noChangeAspect="1"/>
          </p:cNvPicPr>
          <p:nvPr/>
        </p:nvPicPr>
        <p:blipFill>
          <a:blip r:embed="rId2"/>
          <a:srcRect l="34858" t="29789"/>
          <a:stretch>
            <a:fillRect/>
          </a:stretch>
        </p:blipFill>
        <p:spPr>
          <a:xfrm flipH="1">
            <a:off x="6005830" y="0"/>
            <a:ext cx="6186170" cy="6667500"/>
          </a:xfrm>
          <a:prstGeom prst="rect">
            <a:avLst/>
          </a:prstGeom>
        </p:spPr>
      </p:pic>
      <p:pic>
        <p:nvPicPr>
          <p:cNvPr id="8" name="图片 7" descr="资源 1@3x"/>
          <p:cNvPicPr>
            <a:picLocks noChangeAspect="1"/>
          </p:cNvPicPr>
          <p:nvPr/>
        </p:nvPicPr>
        <p:blipFill>
          <a:blip r:embed="rId3"/>
          <a:srcRect b="10342"/>
          <a:stretch>
            <a:fillRect/>
          </a:stretch>
        </p:blipFill>
        <p:spPr>
          <a:xfrm>
            <a:off x="0" y="4325620"/>
            <a:ext cx="12192000" cy="2532380"/>
          </a:xfrm>
          <a:prstGeom prst="rect">
            <a:avLst/>
          </a:prstGeom>
          <a:effectLst>
            <a:outerShdw blurRad="63500" dist="38100" dir="16200000" rotWithShape="0">
              <a:schemeClr val="accent6">
                <a:lumMod val="50000"/>
                <a:alpha val="20000"/>
              </a:schemeClr>
            </a:outerShdw>
          </a:effectLst>
        </p:spPr>
      </p:pic>
      <p:pic>
        <p:nvPicPr>
          <p:cNvPr id="9" name="图片 8" descr="图层 56"/>
          <p:cNvPicPr>
            <a:picLocks noChangeAspect="1"/>
          </p:cNvPicPr>
          <p:nvPr/>
        </p:nvPicPr>
        <p:blipFill>
          <a:blip r:embed="rId4"/>
          <a:srcRect l="57593" t="31559" r="-382" b="352"/>
          <a:stretch>
            <a:fillRect/>
          </a:stretch>
        </p:blipFill>
        <p:spPr>
          <a:xfrm>
            <a:off x="1536065" y="2997835"/>
            <a:ext cx="1776095" cy="1194435"/>
          </a:xfrm>
          <a:prstGeom prst="rect">
            <a:avLst/>
          </a:prstGeom>
        </p:spPr>
      </p:pic>
      <p:sp>
        <p:nvSpPr>
          <p:cNvPr id="10" name="文本框 9"/>
          <p:cNvSpPr txBox="1"/>
          <p:nvPr/>
        </p:nvSpPr>
        <p:spPr>
          <a:xfrm>
            <a:off x="4104640" y="909955"/>
            <a:ext cx="3982720" cy="922020"/>
          </a:xfrm>
          <a:prstGeom prst="rect">
            <a:avLst/>
          </a:prstGeom>
          <a:noFill/>
        </p:spPr>
        <p:txBody>
          <a:bodyPr wrap="none" rtlCol="0">
            <a:spAutoFit/>
          </a:bodyPr>
          <a:lstStyle/>
          <a:p>
            <a:pPr algn="ctr"/>
            <a:r>
              <a:rPr lang="en-US" altLang="zh-CN" sz="54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rPr>
              <a:t>PART.03</a:t>
            </a:r>
            <a:endParaRPr lang="en-US" altLang="zh-CN" sz="5400" spc="500">
              <a:gradFill>
                <a:gsLst>
                  <a:gs pos="0">
                    <a:srgbClr val="FA6855"/>
                  </a:gs>
                  <a:gs pos="100000">
                    <a:srgbClr val="FC0249"/>
                  </a:gs>
                </a:gsLst>
                <a:lin ang="2700000" scaled="0"/>
              </a:gradFill>
              <a:uFillTx/>
              <a:latin typeface="思源黑体 CN Heavy" panose="020B0A00000000000000" charset="-122"/>
              <a:ea typeface="思源黑体 CN Heavy" panose="020B0A00000000000000" charset="-122"/>
              <a:cs typeface="思源黑体 CN Normal" panose="020B0400000000000000" charset="-122"/>
            </a:endParaRPr>
          </a:p>
        </p:txBody>
      </p:sp>
      <p:sp>
        <p:nvSpPr>
          <p:cNvPr id="11" name="文本框 10"/>
          <p:cNvSpPr txBox="1"/>
          <p:nvPr/>
        </p:nvSpPr>
        <p:spPr>
          <a:xfrm>
            <a:off x="3551745" y="2401604"/>
            <a:ext cx="5313680" cy="1568450"/>
          </a:xfrm>
          <a:prstGeom prst="rect">
            <a:avLst/>
          </a:prstGeom>
          <a:noFill/>
        </p:spPr>
        <p:txBody>
          <a:bodyPr wrap="none" rtlCol="0">
            <a:spAutoFit/>
          </a:bodyPr>
          <a:lstStyle/>
          <a:p>
            <a:pPr algn="ctr"/>
            <a:r>
              <a:rPr lang="zh-CN" altLang="en-US" sz="9600" spc="500">
                <a:solidFill>
                  <a:srgbClr val="000000"/>
                </a:solidFill>
                <a:uFillTx/>
                <a:latin typeface="思源黑体 CN Heavy" panose="020B0A00000000000000" charset="-122"/>
                <a:ea typeface="思源黑体 CN Heavy" panose="020B0A00000000000000" charset="-122"/>
                <a:cs typeface="思源黑体 CN Normal" panose="020B0400000000000000" charset="-122"/>
                <a:sym typeface="+mn-ea"/>
              </a:rPr>
              <a:t>定位导航</a:t>
            </a:r>
            <a:endParaRPr lang="zh-CN" altLang="en-US" sz="9600" spc="500">
              <a:solidFill>
                <a:srgbClr val="000000"/>
              </a:solidFill>
              <a:uFillTx/>
              <a:latin typeface="思源黑体 CN Heavy" panose="020B0A00000000000000" charset="-122"/>
              <a:ea typeface="思源黑体 CN Heavy" panose="020B0A00000000000000" charset="-122"/>
              <a:cs typeface="思源黑体 CN Normal" panose="020B0400000000000000" charset="-122"/>
              <a:sym typeface="+mn-ea"/>
            </a:endParaRPr>
          </a:p>
        </p:txBody>
      </p:sp>
      <p:sp>
        <p:nvSpPr>
          <p:cNvPr id="12" name="文本框 11"/>
          <p:cNvSpPr txBox="1"/>
          <p:nvPr/>
        </p:nvSpPr>
        <p:spPr>
          <a:xfrm>
            <a:off x="3696018" y="1703070"/>
            <a:ext cx="4799965" cy="306705"/>
          </a:xfrm>
          <a:prstGeom prst="rect">
            <a:avLst/>
          </a:prstGeom>
          <a:noFill/>
        </p:spPr>
        <p:txBody>
          <a:bodyPr wrap="none" rtlCol="0" anchor="t">
            <a:spAutoFit/>
          </a:bodyPr>
          <a:lstStyle/>
          <a:p>
            <a:pPr algn="ctr"/>
            <a:r>
              <a:rPr lang="zh-CN" altLang="en-US" sz="1400" cap="all">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rPr>
              <a:t>Career Planning for College Students</a:t>
            </a:r>
            <a:endParaRPr lang="zh-CN" altLang="en-US" sz="1400" cap="all">
              <a:solidFill>
                <a:schemeClr val="tx1">
                  <a:lumMod val="85000"/>
                  <a:lumOff val="15000"/>
                </a:schemeClr>
              </a:solidFill>
              <a:uFillTx/>
              <a:latin typeface="思源黑体 CN Heavy" panose="020B0A00000000000000" charset="-122"/>
              <a:ea typeface="思源黑体 CN Heavy" panose="020B0A00000000000000" charset="-122"/>
              <a:cs typeface="思源黑体 CN Normal" panose="020B0400000000000000" charset="-122"/>
            </a:endParaRPr>
          </a:p>
        </p:txBody>
      </p:sp>
      <p:cxnSp>
        <p:nvCxnSpPr>
          <p:cNvPr id="13" name="直接连接符 12"/>
          <p:cNvCxnSpPr/>
          <p:nvPr/>
        </p:nvCxnSpPr>
        <p:spPr>
          <a:xfrm>
            <a:off x="5664200" y="2285365"/>
            <a:ext cx="863600" cy="0"/>
          </a:xfrm>
          <a:prstGeom prst="line">
            <a:avLst/>
          </a:prstGeom>
          <a:ln w="63500" cap="rnd">
            <a:solidFill>
              <a:srgbClr val="FA6855"/>
            </a:solidFill>
            <a:round/>
          </a:ln>
        </p:spPr>
        <p:style>
          <a:lnRef idx="1">
            <a:schemeClr val="accent1"/>
          </a:lnRef>
          <a:fillRef idx="0">
            <a:schemeClr val="accent1"/>
          </a:fillRef>
          <a:effectRef idx="0">
            <a:schemeClr val="accent1"/>
          </a:effectRef>
          <a:fontRef idx="minor">
            <a:schemeClr val="tx1"/>
          </a:fontRef>
        </p:style>
      </p:cxnSp>
      <p:pic>
        <p:nvPicPr>
          <p:cNvPr id="23" name="图片 22" descr="图层 55"/>
          <p:cNvPicPr>
            <a:picLocks noChangeAspect="1"/>
          </p:cNvPicPr>
          <p:nvPr/>
        </p:nvPicPr>
        <p:blipFill>
          <a:blip r:embed="rId5"/>
          <a:srcRect b="22964"/>
          <a:stretch>
            <a:fillRect/>
          </a:stretch>
        </p:blipFill>
        <p:spPr>
          <a:xfrm flipH="1">
            <a:off x="9906000" y="181610"/>
            <a:ext cx="1931670" cy="1772285"/>
          </a:xfrm>
          <a:prstGeom prst="rect">
            <a:avLst/>
          </a:prstGeom>
        </p:spPr>
      </p:pic>
      <p:pic>
        <p:nvPicPr>
          <p:cNvPr id="24" name="图片 23" descr="资源 1@3x"/>
          <p:cNvPicPr>
            <a:picLocks noChangeAspect="1"/>
          </p:cNvPicPr>
          <p:nvPr/>
        </p:nvPicPr>
        <p:blipFill>
          <a:blip r:embed="rId6"/>
          <a:stretch>
            <a:fillRect/>
          </a:stretch>
        </p:blipFill>
        <p:spPr>
          <a:xfrm>
            <a:off x="2832100" y="699770"/>
            <a:ext cx="874395" cy="547370"/>
          </a:xfrm>
          <a:prstGeom prst="rect">
            <a:avLst/>
          </a:prstGeom>
        </p:spPr>
      </p:pic>
      <p:pic>
        <p:nvPicPr>
          <p:cNvPr id="25" name="图片 24" descr="资源 3@3x"/>
          <p:cNvPicPr>
            <a:picLocks noChangeAspect="1"/>
          </p:cNvPicPr>
          <p:nvPr/>
        </p:nvPicPr>
        <p:blipFill>
          <a:blip r:embed="rId7"/>
          <a:stretch>
            <a:fillRect/>
          </a:stretch>
        </p:blipFill>
        <p:spPr>
          <a:xfrm>
            <a:off x="9292590" y="2225675"/>
            <a:ext cx="613410" cy="783590"/>
          </a:xfrm>
          <a:prstGeom prst="rect">
            <a:avLst/>
          </a:prstGeom>
        </p:spPr>
      </p:pic>
      <p:pic>
        <p:nvPicPr>
          <p:cNvPr id="26" name="图片 25" descr="资源 10@3x"/>
          <p:cNvPicPr>
            <a:picLocks noChangeAspect="1"/>
          </p:cNvPicPr>
          <p:nvPr/>
        </p:nvPicPr>
        <p:blipFill>
          <a:blip r:embed="rId8"/>
          <a:stretch>
            <a:fillRect/>
          </a:stretch>
        </p:blipFill>
        <p:spPr>
          <a:xfrm>
            <a:off x="8496300" y="3888740"/>
            <a:ext cx="580390" cy="683895"/>
          </a:xfrm>
          <a:prstGeom prst="rect">
            <a:avLst/>
          </a:prstGeom>
        </p:spPr>
      </p:pic>
      <p:pic>
        <p:nvPicPr>
          <p:cNvPr id="27" name="图片 26" descr="资源 6@3x"/>
          <p:cNvPicPr>
            <a:picLocks noChangeAspect="1"/>
          </p:cNvPicPr>
          <p:nvPr/>
        </p:nvPicPr>
        <p:blipFill>
          <a:blip r:embed="rId9"/>
          <a:stretch>
            <a:fillRect/>
          </a:stretch>
        </p:blipFill>
        <p:spPr>
          <a:xfrm>
            <a:off x="10278110" y="4479290"/>
            <a:ext cx="922020" cy="956945"/>
          </a:xfrm>
          <a:prstGeom prst="rect">
            <a:avLst/>
          </a:prstGeom>
        </p:spPr>
      </p:pic>
      <p:pic>
        <p:nvPicPr>
          <p:cNvPr id="28" name="图片 27" descr="资源 150@3x"/>
          <p:cNvPicPr>
            <a:picLocks noChangeAspect="1"/>
          </p:cNvPicPr>
          <p:nvPr/>
        </p:nvPicPr>
        <p:blipFill>
          <a:blip r:embed="rId10"/>
          <a:stretch>
            <a:fillRect/>
          </a:stretch>
        </p:blipFill>
        <p:spPr>
          <a:xfrm>
            <a:off x="567690" y="2236470"/>
            <a:ext cx="236855" cy="165100"/>
          </a:xfrm>
          <a:prstGeom prst="rect">
            <a:avLst/>
          </a:prstGeom>
        </p:spPr>
      </p:pic>
      <p:pic>
        <p:nvPicPr>
          <p:cNvPr id="29" name="图片 28" descr="资源 9@3x"/>
          <p:cNvPicPr>
            <a:picLocks noChangeAspect="1"/>
          </p:cNvPicPr>
          <p:nvPr/>
        </p:nvPicPr>
        <p:blipFill>
          <a:blip r:embed="rId11"/>
          <a:stretch>
            <a:fillRect/>
          </a:stretch>
        </p:blipFill>
        <p:spPr>
          <a:xfrm>
            <a:off x="344805" y="3888740"/>
            <a:ext cx="222885" cy="119380"/>
          </a:xfrm>
          <a:prstGeom prst="rect">
            <a:avLst/>
          </a:prstGeom>
        </p:spPr>
      </p:pic>
      <p:pic>
        <p:nvPicPr>
          <p:cNvPr id="30" name="图片 29" descr="资源 57@3x"/>
          <p:cNvPicPr>
            <a:picLocks noChangeAspect="1"/>
          </p:cNvPicPr>
          <p:nvPr/>
        </p:nvPicPr>
        <p:blipFill>
          <a:blip r:embed="rId12"/>
          <a:stretch>
            <a:fillRect/>
          </a:stretch>
        </p:blipFill>
        <p:spPr>
          <a:xfrm>
            <a:off x="5798185" y="4669790"/>
            <a:ext cx="207645" cy="133985"/>
          </a:xfrm>
          <a:prstGeom prst="rect">
            <a:avLst/>
          </a:prstGeom>
        </p:spPr>
      </p:pic>
      <p:pic>
        <p:nvPicPr>
          <p:cNvPr id="31" name="图片 30" descr="资源 51@3x"/>
          <p:cNvPicPr>
            <a:picLocks noChangeAspect="1"/>
          </p:cNvPicPr>
          <p:nvPr/>
        </p:nvPicPr>
        <p:blipFill>
          <a:blip r:embed="rId13"/>
          <a:stretch>
            <a:fillRect/>
          </a:stretch>
        </p:blipFill>
        <p:spPr>
          <a:xfrm flipV="1">
            <a:off x="9906000" y="4695190"/>
            <a:ext cx="82550" cy="76200"/>
          </a:xfrm>
          <a:prstGeom prst="rect">
            <a:avLst/>
          </a:prstGeom>
        </p:spPr>
      </p:pic>
      <p:pic>
        <p:nvPicPr>
          <p:cNvPr id="32" name="图片 31" descr="资源 52@3x"/>
          <p:cNvPicPr>
            <a:picLocks noChangeAspect="1"/>
          </p:cNvPicPr>
          <p:nvPr/>
        </p:nvPicPr>
        <p:blipFill>
          <a:blip r:embed="rId14"/>
          <a:stretch>
            <a:fillRect/>
          </a:stretch>
        </p:blipFill>
        <p:spPr>
          <a:xfrm>
            <a:off x="11517630" y="2997835"/>
            <a:ext cx="76200" cy="76200"/>
          </a:xfrm>
          <a:prstGeom prst="rect">
            <a:avLst/>
          </a:prstGeom>
        </p:spPr>
      </p:pic>
      <p:pic>
        <p:nvPicPr>
          <p:cNvPr id="33" name="图片 32" descr="资源 53@3x"/>
          <p:cNvPicPr>
            <a:picLocks noChangeAspect="1"/>
          </p:cNvPicPr>
          <p:nvPr/>
        </p:nvPicPr>
        <p:blipFill>
          <a:blip r:embed="rId15"/>
          <a:stretch>
            <a:fillRect/>
          </a:stretch>
        </p:blipFill>
        <p:spPr>
          <a:xfrm>
            <a:off x="381000" y="508635"/>
            <a:ext cx="151130" cy="191135"/>
          </a:xfrm>
          <a:prstGeom prst="rect">
            <a:avLst/>
          </a:prstGeom>
        </p:spPr>
      </p:pic>
      <p:pic>
        <p:nvPicPr>
          <p:cNvPr id="34" name="图片 33" descr="资源 54@3x"/>
          <p:cNvPicPr>
            <a:picLocks noChangeAspect="1"/>
          </p:cNvPicPr>
          <p:nvPr/>
        </p:nvPicPr>
        <p:blipFill>
          <a:blip r:embed="rId16"/>
          <a:stretch>
            <a:fillRect/>
          </a:stretch>
        </p:blipFill>
        <p:spPr>
          <a:xfrm>
            <a:off x="11200130" y="3984625"/>
            <a:ext cx="207645" cy="207645"/>
          </a:xfrm>
          <a:prstGeom prst="rect">
            <a:avLst/>
          </a:prstGeom>
        </p:spPr>
      </p:pic>
      <p:pic>
        <p:nvPicPr>
          <p:cNvPr id="35" name="图片 34" descr="资源 55@3x"/>
          <p:cNvPicPr>
            <a:picLocks noChangeAspect="1"/>
          </p:cNvPicPr>
          <p:nvPr/>
        </p:nvPicPr>
        <p:blipFill>
          <a:blip r:embed="rId17"/>
          <a:stretch>
            <a:fillRect/>
          </a:stretch>
        </p:blipFill>
        <p:spPr>
          <a:xfrm>
            <a:off x="9223375" y="758825"/>
            <a:ext cx="151130" cy="151130"/>
          </a:xfrm>
          <a:prstGeom prst="rect">
            <a:avLst/>
          </a:prstGeom>
        </p:spPr>
      </p:pic>
      <p:pic>
        <p:nvPicPr>
          <p:cNvPr id="36" name="图片 35" descr="资源 56@3x"/>
          <p:cNvPicPr>
            <a:picLocks noChangeAspect="1"/>
          </p:cNvPicPr>
          <p:nvPr/>
        </p:nvPicPr>
        <p:blipFill>
          <a:blip r:embed="rId18"/>
          <a:stretch>
            <a:fillRect/>
          </a:stretch>
        </p:blipFill>
        <p:spPr>
          <a:xfrm>
            <a:off x="1891030" y="1901190"/>
            <a:ext cx="113665" cy="133985"/>
          </a:xfrm>
          <a:prstGeom prst="rect">
            <a:avLst/>
          </a:prstGeom>
        </p:spPr>
      </p:pic>
    </p:spTree>
    <p:custDataLst>
      <p:tags r:id="rId1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41.156"/>
  <p:tag name="KSO_WM_BEAUTIFY_FLAG" val=""/>
  <p:tag name="KSO_WM_UNIT_INDEX" val=""/>
  <p:tag name="KSO_WM_UNIT_ID" val=""/>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48.250"/>
  <p:tag name="KSO_WM_BEAUTIFY_FLAG" val=""/>
  <p:tag name="KSO_WM_UNIT_INDEX" val=""/>
  <p:tag name="KSO_WM_UNIT_ID" val=""/>
</p:tagLst>
</file>

<file path=ppt/tags/tag105.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50.058"/>
  <p:tag name="KSO_WM_BEAUTIFY_FLAG" val=""/>
  <p:tag name="KSO_WM_UNIT_INDEX" val=""/>
  <p:tag name="KSO_WM_UNIT_ID" val=""/>
</p:tagLst>
</file>

<file path=ppt/tags/tag106.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52.159"/>
  <p:tag name="KSO_WM_BEAUTIFY_FLAG" val=""/>
  <p:tag name="KSO_WM_UNIT_INDEX" val=""/>
  <p:tag name="KSO_WM_UNIT_ID" val=""/>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COMMONDATA" val="eyJoZGlkIjoiZTNkNjE2Nzc0NTY5YjIwZmQ5ZjNhM2M4OWU4Y2YzOWYifQ=="/>
  <p:tag name="KSO_WPP_MARK_KEY" val="a41cc9bc-b20c-449d-b898-ea7870d71c49"/>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DIAGRAM_VIRTUALLY_FRAME" val="{&quot;height&quot;:321.6,&quot;left&quot;:395.8,&quot;top&quot;:154,&quot;width&quot;:389.1}"/>
</p:tagLst>
</file>

<file path=ppt/tags/tag65.xml><?xml version="1.0" encoding="utf-8"?>
<p:tagLst xmlns:p="http://schemas.openxmlformats.org/presentationml/2006/main">
  <p:tag name="KSO_WM_DIAGRAM_VIRTUALLY_FRAME" val="{&quot;height&quot;:321.6,&quot;left&quot;:395.8,&quot;top&quot;:154,&quot;width&quot;:389.1}"/>
</p:tagLst>
</file>

<file path=ppt/tags/tag66.xml><?xml version="1.0" encoding="utf-8"?>
<p:tagLst xmlns:p="http://schemas.openxmlformats.org/presentationml/2006/main">
  <p:tag name="KSO_WM_DIAGRAM_VIRTUALLY_FRAME" val="{&quot;height&quot;:321.6,&quot;left&quot;:395.8,&quot;top&quot;:154,&quot;width&quot;:389.1}"/>
</p:tagLst>
</file>

<file path=ppt/tags/tag67.xml><?xml version="1.0" encoding="utf-8"?>
<p:tagLst xmlns:p="http://schemas.openxmlformats.org/presentationml/2006/main">
  <p:tag name="KSO_WM_DIAGRAM_VIRTUALLY_FRAME" val="{&quot;height&quot;:321.6,&quot;left&quot;:395.8,&quot;top&quot;:154,&quot;width&quot;:389.1}"/>
</p:tagLst>
</file>

<file path=ppt/tags/tag68.xml><?xml version="1.0" encoding="utf-8"?>
<p:tagLst xmlns:p="http://schemas.openxmlformats.org/presentationml/2006/main">
  <p:tag name="KSO_WM_DIAGRAM_VIRTUALLY_FRAME" val="{&quot;height&quot;:321.6,&quot;left&quot;:395.8,&quot;top&quot;:154,&quot;width&quot;:389.1}"/>
</p:tagLst>
</file>

<file path=ppt/tags/tag69.xml><?xml version="1.0" encoding="utf-8"?>
<p:tagLst xmlns:p="http://schemas.openxmlformats.org/presentationml/2006/main">
  <p:tag name="KSO_WM_DIAGRAM_VIRTUALLY_FRAME" val="{&quot;height&quot;:321.6,&quot;left&quot;:395.8,&quot;top&quot;:154,&quot;width&quot;:389.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21.6,&quot;left&quot;:395.8,&quot;top&quot;:154,&quot;width&quot;:389.1}"/>
</p:tagLst>
</file>

<file path=ppt/tags/tag71.xml><?xml version="1.0" encoding="utf-8"?>
<p:tagLst xmlns:p="http://schemas.openxmlformats.org/presentationml/2006/main">
  <p:tag name="KSO_WM_DIAGRAM_VIRTUALLY_FRAME" val="{&quot;height&quot;:321.6,&quot;left&quot;:395.8,&quot;top&quot;:154,&quot;width&quot;:389.1}"/>
</p:tagLst>
</file>

<file path=ppt/tags/tag72.xml><?xml version="1.0" encoding="utf-8"?>
<p:tagLst xmlns:p="http://schemas.openxmlformats.org/presentationml/2006/main">
  <p:tag name="KSO_WM_DIAGRAM_VIRTUALLY_FRAME" val="{&quot;height&quot;:321.6,&quot;left&quot;:395.8,&quot;top&quot;:154,&quot;width&quot;:389.1}"/>
</p:tagLst>
</file>

<file path=ppt/tags/tag73.xml><?xml version="1.0" encoding="utf-8"?>
<p:tagLst xmlns:p="http://schemas.openxmlformats.org/presentationml/2006/main">
  <p:tag name="KSO_WM_DIAGRAM_VIRTUALLY_FRAME" val="{&quot;height&quot;:321.6,&quot;left&quot;:395.8,&quot;top&quot;:154,&quot;width&quot;:389.1}"/>
</p:tagLst>
</file>

<file path=ppt/tags/tag74.xml><?xml version="1.0" encoding="utf-8"?>
<p:tagLst xmlns:p="http://schemas.openxmlformats.org/presentationml/2006/main">
  <p:tag name="KSO_WM_DIAGRAM_VIRTUALLY_FRAME" val="{&quot;height&quot;:321.6,&quot;left&quot;:395.8,&quot;top&quot;:154,&quot;width&quot;:389.1}"/>
</p:tagLst>
</file>

<file path=ppt/tags/tag75.xml><?xml version="1.0" encoding="utf-8"?>
<p:tagLst xmlns:p="http://schemas.openxmlformats.org/presentationml/2006/main">
  <p:tag name="KSO_WM_DIAGRAM_VIRTUALLY_FRAME" val="{&quot;height&quot;:321.6,&quot;left&quot;:395.8,&quot;top&quot;:154,&quot;width&quot;:389.1}"/>
</p:tagLst>
</file>

<file path=ppt/tags/tag76.xml><?xml version="1.0" encoding="utf-8"?>
<p:tagLst xmlns:p="http://schemas.openxmlformats.org/presentationml/2006/main">
  <p:tag name="KSO_WM_DIAGRAM_VIRTUALLY_FRAME" val="{&quot;height&quot;:321.6,&quot;left&quot;:395.8,&quot;top&quot;:154,&quot;width&quot;:389.1}"/>
</p:tagLst>
</file>

<file path=ppt/tags/tag77.xml><?xml version="1.0" encoding="utf-8"?>
<p:tagLst xmlns:p="http://schemas.openxmlformats.org/presentationml/2006/main">
  <p:tag name="KSO_WM_DIAGRAM_VIRTUALLY_FRAME" val="{&quot;height&quot;:321.6,&quot;left&quot;:395.8,&quot;top&quot;:154,&quot;width&quot;:389.1}"/>
</p:tagLst>
</file>

<file path=ppt/tags/tag78.xml><?xml version="1.0" encoding="utf-8"?>
<p:tagLst xmlns:p="http://schemas.openxmlformats.org/presentationml/2006/main">
  <p:tag name="KSO_WM_DIAGRAM_VIRTUALLY_FRAME" val="{&quot;height&quot;:321.6,&quot;left&quot;:395.8,&quot;top&quot;:154,&quot;width&quot;:389.1}"/>
</p:tagLst>
</file>

<file path=ppt/tags/tag79.xml><?xml version="1.0" encoding="utf-8"?>
<p:tagLst xmlns:p="http://schemas.openxmlformats.org/presentationml/2006/main">
  <p:tag name="KSO_WM_DIAGRAM_VIRTUALLY_FRAME" val="{&quot;height&quot;:321.6,&quot;left&quot;:395.8,&quot;top&quot;:154,&quot;width&quot;:389.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321.6,&quot;left&quot;:395.8,&quot;top&quot;:154,&quot;width&quot;:389.1}"/>
</p:tagLst>
</file>

<file path=ppt/tags/tag81.xml><?xml version="1.0" encoding="utf-8"?>
<p:tagLst xmlns:p="http://schemas.openxmlformats.org/presentationml/2006/main">
  <p:tag name="KSO_WM_DIAGRAM_VIRTUALLY_FRAME" val="{&quot;height&quot;:321.6,&quot;left&quot;:395.8,&quot;top&quot;:154,&quot;width&quot;:389.1}"/>
</p:tagLst>
</file>

<file path=ppt/tags/tag82.xml><?xml version="1.0" encoding="utf-8"?>
<p:tagLst xmlns:p="http://schemas.openxmlformats.org/presentationml/2006/main">
  <p:tag name="KSO_WM_DIAGRAM_VIRTUALLY_FRAME" val="{&quot;height&quot;:321.6,&quot;left&quot;:395.8,&quot;top&quot;:154,&quot;width&quot;:389.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220.152"/>
  <p:tag name="KSO_WM_BEAUTIFY_FLAG" val=""/>
  <p:tag name="KSO_WM_UNIT_INDEX" val=""/>
  <p:tag name="KSO_WM_UNIT_ID" val=""/>
</p:tagLst>
</file>

<file path=ppt/tags/tag89.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218.034"/>
  <p:tag name="KSO_WM_BEAUTIFY_FLAG" val=""/>
  <p:tag name="KSO_WM_UNIT_INDEX" val=""/>
  <p:tag name="KSO_WM_UNIT_ID"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20.901"/>
  <p:tag name="KSO_WM_BEAUTIFY_FLAG" val=""/>
  <p:tag name="KSO_WM_UNIT_INDEX" val=""/>
  <p:tag name="KSO_WM_UNIT_ID" val=""/>
</p:tagLst>
</file>

<file path=ppt/tags/tag94.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19.180"/>
  <p:tag name="KSO_WM_BEAUTIFY_FLAG" val=""/>
  <p:tag name="KSO_WM_UNIT_INDEX" val=""/>
  <p:tag name="KSO_WM_UNIT_ID" val=""/>
</p:tagLst>
</file>

<file path=ppt/tags/tag95.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15.518"/>
  <p:tag name="KSO_WM_BEAUTIFY_FLAG" val=""/>
  <p:tag name="KSO_WM_UNIT_INDEX" val=""/>
  <p:tag name="KSO_WM_UNIT_ID" val=""/>
</p:tagLst>
</file>

<file path=ppt/tags/tag96.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17.398"/>
  <p:tag name="KSO_WM_BEAUTIFY_FLAG" val=""/>
  <p:tag name="KSO_WM_UNIT_INDEX" val=""/>
  <p:tag name="KSO_WM_UNIT_ID" val=""/>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44.413"/>
  <p:tag name="KSO_WM_BEAUTIFY_FLAG" val=""/>
  <p:tag name="KSO_WM_UNIT_INDEX" val=""/>
  <p:tag name="KSO_WM_UNIT_ID" val=""/>
</p:tagLst>
</file>

<file path=ppt/tags/tag99.xml><?xml version="1.0" encoding="utf-8"?>
<p:tagLst xmlns:p="http://schemas.openxmlformats.org/presentationml/2006/main">
  <p:tag name="KSO_WM_UNIT_PLACING_PICTURE_INFO" val="{&quot;code&quot;:&quot;[1]&quot;,&quot;full_picture&quot;:false,&quot;last_crop_picture&quot;:&quot;[1]&quot;,&quot;scheme&quot;:&quot;1-1&quot;,&quot;spacing&quot;:5}"/>
  <p:tag name="KSO_WM_UNIT_PLACING_PICTURE" val="174542.769"/>
  <p:tag name="KSO_WM_BEAUTIFY_FLAG" val=""/>
  <p:tag name="KSO_WM_UNIT_INDEX" val=""/>
  <p:tag name="KSO_WM_UNIT_ID"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CN Normal"/>
        <a:ea typeface="思源黑体 CN Normal"/>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3398</Words>
  <Application>WPS 演示</Application>
  <PresentationFormat>宽屏</PresentationFormat>
  <Paragraphs>213</Paragraphs>
  <Slides>15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vt:i4>
      </vt:variant>
    </vt:vector>
  </HeadingPairs>
  <TitlesOfParts>
    <vt:vector size="31" baseType="lpstr">
      <vt:lpstr>Arial</vt:lpstr>
      <vt:lpstr>宋体</vt:lpstr>
      <vt:lpstr>Wingdings</vt:lpstr>
      <vt:lpstr>思源黑体 CN Normal</vt:lpstr>
      <vt:lpstr>Wingdings</vt:lpstr>
      <vt:lpstr>思源黑体 CN Heavy</vt:lpstr>
      <vt:lpstr>Helvetica Neue</vt:lpstr>
      <vt:lpstr>微软雅黑</vt:lpstr>
      <vt:lpstr>Inter</vt:lpstr>
      <vt:lpstr>Segoe Print</vt:lpstr>
      <vt:lpstr>思源黑体 CN Medium</vt:lpstr>
      <vt:lpstr>Inter</vt:lpstr>
      <vt:lpstr>Menlo</vt:lpstr>
      <vt:lpstr>ui-sans-serif</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Administrator</cp:lastModifiedBy>
  <cp:revision>3</cp:revision>
  <dcterms:created xsi:type="dcterms:W3CDTF">2025-12-29T14:31:44Z</dcterms:created>
  <dcterms:modified xsi:type="dcterms:W3CDTF">2025-12-29T14:33:03Z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08D46CAC9FBD412DB73728E2BE0C19D1</vt:lpwstr>
  </property>
  <property fmtid="{D5CDD505-2E9C-101B-9397-08002B2CF9AE}" pid="4" name="e04242b7-d752-4081-b5b7-9aad2bb55b7e">
    <vt:lpwstr>{"isAdvancePlay":1,"isLoopPlay":1,"time":10000,"userId":""}</vt:lpwstr>
  </property>
</Properties>
</file>